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gif" ContentType="image/gif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26"/>
  </p:notesMasterIdLst>
  <p:sldIdLst>
    <p:sldId id="319" r:id="rId3"/>
    <p:sldId id="348" r:id="rId4"/>
    <p:sldId id="271" r:id="rId5"/>
    <p:sldId id="314" r:id="rId6"/>
    <p:sldId id="315" r:id="rId7"/>
    <p:sldId id="302" r:id="rId8"/>
    <p:sldId id="365" r:id="rId9"/>
    <p:sldId id="344" r:id="rId10"/>
    <p:sldId id="339" r:id="rId11"/>
    <p:sldId id="353" r:id="rId12"/>
    <p:sldId id="341" r:id="rId13"/>
    <p:sldId id="333" r:id="rId14"/>
    <p:sldId id="354" r:id="rId15"/>
    <p:sldId id="355" r:id="rId16"/>
    <p:sldId id="358" r:id="rId17"/>
    <p:sldId id="357" r:id="rId18"/>
    <p:sldId id="359" r:id="rId19"/>
    <p:sldId id="369" r:id="rId20"/>
    <p:sldId id="370" r:id="rId21"/>
    <p:sldId id="371" r:id="rId22"/>
    <p:sldId id="372" r:id="rId23"/>
    <p:sldId id="373" r:id="rId24"/>
    <p:sldId id="368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44" autoAdjust="0"/>
    <p:restoredTop sz="86477" autoAdjust="0"/>
  </p:normalViewPr>
  <p:slideViewPr>
    <p:cSldViewPr>
      <p:cViewPr>
        <p:scale>
          <a:sx n="100" d="100"/>
          <a:sy n="100" d="100"/>
        </p:scale>
        <p:origin x="-1974" y="-4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diagrams/_rels/drawing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image" Target="../media/image16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ED219D4-D6DC-4FAE-885F-5D600B45C19B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BEE02B-795C-49EF-8F7E-169FE4FABCDF}">
      <dgm:prSet phldrT="[Text]"/>
      <dgm:spPr/>
      <dgm:t>
        <a:bodyPr/>
        <a:lstStyle/>
        <a:p>
          <a:r>
            <a:rPr lang="en-GB" dirty="0" smtClean="0"/>
            <a:t>Development</a:t>
          </a:r>
          <a:endParaRPr lang="en-GB" dirty="0"/>
        </a:p>
      </dgm:t>
    </dgm:pt>
    <dgm:pt modelId="{D0AE3E96-33CE-43CE-B5CE-C8F71036C957}" type="parTrans" cxnId="{7B8508A8-4B0C-4513-8348-7ABF221B508A}">
      <dgm:prSet/>
      <dgm:spPr/>
      <dgm:t>
        <a:bodyPr/>
        <a:lstStyle/>
        <a:p>
          <a:endParaRPr lang="en-GB"/>
        </a:p>
      </dgm:t>
    </dgm:pt>
    <dgm:pt modelId="{534E39FE-7B8F-4AD1-B9E1-7F80B22D3CDC}" type="sibTrans" cxnId="{7B8508A8-4B0C-4513-8348-7ABF221B508A}">
      <dgm:prSet/>
      <dgm:spPr/>
      <dgm:t>
        <a:bodyPr/>
        <a:lstStyle/>
        <a:p>
          <a:endParaRPr lang="en-GB"/>
        </a:p>
      </dgm:t>
    </dgm:pt>
    <dgm:pt modelId="{759CF836-21BE-4F91-B53B-BF51B66EDAA4}">
      <dgm:prSet phldrT="[Text]"/>
      <dgm:spPr/>
      <dgm:t>
        <a:bodyPr/>
        <a:lstStyle/>
        <a:p>
          <a:r>
            <a:rPr lang="en-GB" dirty="0" smtClean="0"/>
            <a:t>Automated release</a:t>
          </a:r>
          <a:endParaRPr lang="en-GB" dirty="0"/>
        </a:p>
      </dgm:t>
    </dgm:pt>
    <dgm:pt modelId="{5AB80C08-BEC4-4BED-B1BA-9D2E1310F5FF}" type="parTrans" cxnId="{70803C52-D40F-429F-9CD5-0202D8C02320}">
      <dgm:prSet/>
      <dgm:spPr/>
      <dgm:t>
        <a:bodyPr/>
        <a:lstStyle/>
        <a:p>
          <a:endParaRPr lang="en-GB"/>
        </a:p>
      </dgm:t>
    </dgm:pt>
    <dgm:pt modelId="{69C08C2A-47EF-4DB4-9746-AC798B8A988B}" type="sibTrans" cxnId="{70803C52-D40F-429F-9CD5-0202D8C02320}">
      <dgm:prSet/>
      <dgm:spPr/>
      <dgm:t>
        <a:bodyPr/>
        <a:lstStyle/>
        <a:p>
          <a:endParaRPr lang="en-GB"/>
        </a:p>
      </dgm:t>
    </dgm:pt>
    <dgm:pt modelId="{44E85034-B086-4189-A03B-C5C325EDFE49}">
      <dgm:prSet phldrT="[Text]"/>
      <dgm:spPr/>
      <dgm:t>
        <a:bodyPr/>
        <a:lstStyle/>
        <a:p>
          <a:r>
            <a:rPr lang="en-GB" dirty="0" smtClean="0"/>
            <a:t>Daily</a:t>
          </a:r>
          <a:endParaRPr lang="en-GB" dirty="0"/>
        </a:p>
      </dgm:t>
    </dgm:pt>
    <dgm:pt modelId="{22B75C0F-3CAE-46E0-A646-141632FBEA75}" type="parTrans" cxnId="{9EC597B1-DB34-422E-BA09-F9BA8BC4A4CC}">
      <dgm:prSet/>
      <dgm:spPr/>
      <dgm:t>
        <a:bodyPr/>
        <a:lstStyle/>
        <a:p>
          <a:endParaRPr lang="en-GB"/>
        </a:p>
      </dgm:t>
    </dgm:pt>
    <dgm:pt modelId="{E7207142-E4E6-4A39-9F2B-0356EC316E67}" type="sibTrans" cxnId="{9EC597B1-DB34-422E-BA09-F9BA8BC4A4CC}">
      <dgm:prSet/>
      <dgm:spPr/>
      <dgm:t>
        <a:bodyPr/>
        <a:lstStyle/>
        <a:p>
          <a:endParaRPr lang="en-GB"/>
        </a:p>
      </dgm:t>
    </dgm:pt>
    <dgm:pt modelId="{D446C210-0275-4F65-865F-5F8204C8DC9B}">
      <dgm:prSet phldrT="[Text]"/>
      <dgm:spPr/>
      <dgm:t>
        <a:bodyPr/>
        <a:lstStyle/>
        <a:p>
          <a:r>
            <a:rPr lang="en-GB" dirty="0" smtClean="0"/>
            <a:t>Full Release</a:t>
          </a:r>
          <a:endParaRPr lang="en-GB" dirty="0"/>
        </a:p>
      </dgm:t>
    </dgm:pt>
    <dgm:pt modelId="{27D94D18-0A3C-4CE3-9D8E-A7D5CF93370E}" type="parTrans" cxnId="{AF495FCE-43F5-4B37-A756-7D9C5B9504DF}">
      <dgm:prSet/>
      <dgm:spPr/>
      <dgm:t>
        <a:bodyPr/>
        <a:lstStyle/>
        <a:p>
          <a:endParaRPr lang="en-GB"/>
        </a:p>
      </dgm:t>
    </dgm:pt>
    <dgm:pt modelId="{85F68EFB-8622-4AAF-B269-46DEBCEFEC5A}" type="sibTrans" cxnId="{AF495FCE-43F5-4B37-A756-7D9C5B9504DF}">
      <dgm:prSet/>
      <dgm:spPr/>
      <dgm:t>
        <a:bodyPr/>
        <a:lstStyle/>
        <a:p>
          <a:endParaRPr lang="en-GB"/>
        </a:p>
      </dgm:t>
    </dgm:pt>
    <dgm:pt modelId="{29CD1444-BD9A-467B-8CD1-D45618204091}">
      <dgm:prSet phldrT="[Text]"/>
      <dgm:spPr/>
      <dgm:t>
        <a:bodyPr/>
        <a:lstStyle/>
        <a:p>
          <a:r>
            <a:rPr lang="en-GB" dirty="0" smtClean="0"/>
            <a:t>Quarterly</a:t>
          </a:r>
          <a:endParaRPr lang="en-GB" dirty="0"/>
        </a:p>
      </dgm:t>
    </dgm:pt>
    <dgm:pt modelId="{B18AD1E4-50F5-49FF-9596-4FEF4075D21F}" type="parTrans" cxnId="{09CF5CC0-CB3D-4A97-82B2-683119130739}">
      <dgm:prSet/>
      <dgm:spPr/>
      <dgm:t>
        <a:bodyPr/>
        <a:lstStyle/>
        <a:p>
          <a:endParaRPr lang="en-GB"/>
        </a:p>
      </dgm:t>
    </dgm:pt>
    <dgm:pt modelId="{E5E0629C-3793-4DD2-9D67-9D0B91E02E4E}" type="sibTrans" cxnId="{09CF5CC0-CB3D-4A97-82B2-683119130739}">
      <dgm:prSet/>
      <dgm:spPr/>
      <dgm:t>
        <a:bodyPr/>
        <a:lstStyle/>
        <a:p>
          <a:endParaRPr lang="en-GB"/>
        </a:p>
      </dgm:t>
    </dgm:pt>
    <dgm:pt modelId="{00830FFB-3E6B-49AD-9998-CFD10A3A14BC}">
      <dgm:prSet phldrT="[Text]"/>
      <dgm:spPr/>
      <dgm:t>
        <a:bodyPr/>
        <a:lstStyle/>
        <a:p>
          <a:r>
            <a:rPr lang="en-GB" dirty="0" smtClean="0"/>
            <a:t>Patch</a:t>
          </a:r>
          <a:endParaRPr lang="en-GB" dirty="0"/>
        </a:p>
      </dgm:t>
    </dgm:pt>
    <dgm:pt modelId="{7AEDF155-B492-4756-89A5-DDC553D04BBF}" type="parTrans" cxnId="{84A9A2C0-C4DB-45E4-8155-169B1703F787}">
      <dgm:prSet/>
      <dgm:spPr/>
      <dgm:t>
        <a:bodyPr/>
        <a:lstStyle/>
        <a:p>
          <a:endParaRPr lang="en-GB"/>
        </a:p>
      </dgm:t>
    </dgm:pt>
    <dgm:pt modelId="{8F717076-B4EC-40AE-9F05-BDAF586A05AA}" type="sibTrans" cxnId="{84A9A2C0-C4DB-45E4-8155-169B1703F787}">
      <dgm:prSet/>
      <dgm:spPr/>
      <dgm:t>
        <a:bodyPr/>
        <a:lstStyle/>
        <a:p>
          <a:endParaRPr lang="en-GB"/>
        </a:p>
      </dgm:t>
    </dgm:pt>
    <dgm:pt modelId="{B2C8B38C-E4E6-4FA0-AB3F-F44D016426CD}">
      <dgm:prSet phldrT="[Text]"/>
      <dgm:spPr/>
      <dgm:t>
        <a:bodyPr/>
        <a:lstStyle/>
        <a:p>
          <a:r>
            <a:rPr lang="en-GB" dirty="0" smtClean="0"/>
            <a:t>2-4 weeks after a full release</a:t>
          </a:r>
          <a:endParaRPr lang="en-GB" dirty="0"/>
        </a:p>
      </dgm:t>
    </dgm:pt>
    <dgm:pt modelId="{067A8092-0487-4E54-87A0-20161777168D}" type="parTrans" cxnId="{147D9ADE-D2FA-47ED-9305-0EE9B07B2559}">
      <dgm:prSet/>
      <dgm:spPr/>
      <dgm:t>
        <a:bodyPr/>
        <a:lstStyle/>
        <a:p>
          <a:endParaRPr lang="en-GB"/>
        </a:p>
      </dgm:t>
    </dgm:pt>
    <dgm:pt modelId="{513A2395-8135-4C69-BBC9-63D6A4A0A62D}" type="sibTrans" cxnId="{147D9ADE-D2FA-47ED-9305-0EE9B07B2559}">
      <dgm:prSet/>
      <dgm:spPr/>
      <dgm:t>
        <a:bodyPr/>
        <a:lstStyle/>
        <a:p>
          <a:endParaRPr lang="en-GB"/>
        </a:p>
      </dgm:t>
    </dgm:pt>
    <dgm:pt modelId="{2EC2488E-662C-4B90-97D5-BE1C0A0E932B}">
      <dgm:prSet/>
      <dgm:spPr/>
      <dgm:t>
        <a:bodyPr/>
        <a:lstStyle/>
        <a:p>
          <a:r>
            <a:rPr lang="en-GB" dirty="0" smtClean="0"/>
            <a:t>Full release notes</a:t>
          </a:r>
          <a:endParaRPr lang="en-GB" dirty="0"/>
        </a:p>
      </dgm:t>
    </dgm:pt>
    <dgm:pt modelId="{22737DCC-FFE3-48B5-AD57-EB1B18249A8A}" type="parTrans" cxnId="{3F1EEA36-5522-4B5E-BC55-B91149E4C609}">
      <dgm:prSet/>
      <dgm:spPr/>
      <dgm:t>
        <a:bodyPr/>
        <a:lstStyle/>
        <a:p>
          <a:endParaRPr lang="en-GB"/>
        </a:p>
      </dgm:t>
    </dgm:pt>
    <dgm:pt modelId="{BF5A33AF-A131-4C2D-A6BC-08744EF6D27D}" type="sibTrans" cxnId="{3F1EEA36-5522-4B5E-BC55-B91149E4C609}">
      <dgm:prSet/>
      <dgm:spPr/>
      <dgm:t>
        <a:bodyPr/>
        <a:lstStyle/>
        <a:p>
          <a:endParaRPr lang="en-GB"/>
        </a:p>
      </dgm:t>
    </dgm:pt>
    <dgm:pt modelId="{9C75D6FD-39E3-4ABB-B181-1A8BED1028F3}">
      <dgm:prSet/>
      <dgm:spPr/>
      <dgm:t>
        <a:bodyPr/>
        <a:lstStyle/>
        <a:p>
          <a:r>
            <a:rPr lang="en-GB" dirty="0" smtClean="0"/>
            <a:t>Wide announcement</a:t>
          </a:r>
          <a:endParaRPr lang="en-GB" dirty="0"/>
        </a:p>
      </dgm:t>
    </dgm:pt>
    <dgm:pt modelId="{89B2E8E0-B8B0-45B7-B584-8AF8D00A7526}" type="parTrans" cxnId="{B659B610-1C09-414F-8EB8-5193710539B2}">
      <dgm:prSet/>
      <dgm:spPr/>
      <dgm:t>
        <a:bodyPr/>
        <a:lstStyle/>
        <a:p>
          <a:endParaRPr lang="en-GB"/>
        </a:p>
      </dgm:t>
    </dgm:pt>
    <dgm:pt modelId="{EE12821E-607F-4B42-A47C-DF810ACD104A}" type="sibTrans" cxnId="{B659B610-1C09-414F-8EB8-5193710539B2}">
      <dgm:prSet/>
      <dgm:spPr/>
      <dgm:t>
        <a:bodyPr/>
        <a:lstStyle/>
        <a:p>
          <a:endParaRPr lang="en-GB"/>
        </a:p>
      </dgm:t>
    </dgm:pt>
    <dgm:pt modelId="{9A1B8422-9E19-4B65-A674-02CE3FCE7DD7}">
      <dgm:prSet phldrT="[Text]"/>
      <dgm:spPr/>
      <dgm:t>
        <a:bodyPr/>
        <a:lstStyle/>
        <a:p>
          <a:r>
            <a:rPr lang="en-GB" dirty="0" smtClean="0"/>
            <a:t>If system tests pass</a:t>
          </a:r>
          <a:endParaRPr lang="en-GB" dirty="0"/>
        </a:p>
      </dgm:t>
    </dgm:pt>
    <dgm:pt modelId="{385B60B2-6B4B-4FEB-B434-28ED174C1291}" type="parTrans" cxnId="{1DDBA4F5-4FE9-4135-A600-9F95316B7FA7}">
      <dgm:prSet/>
      <dgm:spPr/>
      <dgm:t>
        <a:bodyPr/>
        <a:lstStyle/>
        <a:p>
          <a:endParaRPr lang="en-GB"/>
        </a:p>
      </dgm:t>
    </dgm:pt>
    <dgm:pt modelId="{2083C98A-F4BD-4473-BECE-1DCA64ED4ED3}" type="sibTrans" cxnId="{1DDBA4F5-4FE9-4135-A600-9F95316B7FA7}">
      <dgm:prSet/>
      <dgm:spPr/>
      <dgm:t>
        <a:bodyPr/>
        <a:lstStyle/>
        <a:p>
          <a:endParaRPr lang="en-GB"/>
        </a:p>
      </dgm:t>
    </dgm:pt>
    <dgm:pt modelId="{A0F780A2-872A-45E3-AC63-B0568D965B0D}">
      <dgm:prSet phldrT="[Text]"/>
      <dgm:spPr/>
      <dgm:t>
        <a:bodyPr/>
        <a:lstStyle/>
        <a:p>
          <a:r>
            <a:rPr lang="en-GB" dirty="0" smtClean="0"/>
            <a:t>Useful</a:t>
          </a:r>
          <a:endParaRPr lang="en-GB" dirty="0"/>
        </a:p>
      </dgm:t>
    </dgm:pt>
    <dgm:pt modelId="{E932A164-4E14-4A47-A842-A7BC10671D9C}" type="parTrans" cxnId="{C05B21D0-02CB-4E0E-A8C5-3904F9EE27C8}">
      <dgm:prSet/>
      <dgm:spPr/>
      <dgm:t>
        <a:bodyPr/>
        <a:lstStyle/>
        <a:p>
          <a:endParaRPr lang="en-GB"/>
        </a:p>
      </dgm:t>
    </dgm:pt>
    <dgm:pt modelId="{9E573281-97EC-42B4-B235-F9A4A34E5F1B}" type="sibTrans" cxnId="{C05B21D0-02CB-4E0E-A8C5-3904F9EE27C8}">
      <dgm:prSet/>
      <dgm:spPr/>
      <dgm:t>
        <a:bodyPr/>
        <a:lstStyle/>
        <a:p>
          <a:endParaRPr lang="en-GB"/>
        </a:p>
      </dgm:t>
    </dgm:pt>
    <dgm:pt modelId="{79E0AD7D-C998-451A-A78D-C2FE21BDBE24}">
      <dgm:prSet phldrT="[Text]"/>
      <dgm:spPr/>
      <dgm:t>
        <a:bodyPr/>
        <a:lstStyle/>
        <a:p>
          <a:r>
            <a:rPr lang="en-GB" dirty="0" smtClean="0"/>
            <a:t>Not stable</a:t>
          </a:r>
          <a:endParaRPr lang="en-GB" dirty="0"/>
        </a:p>
      </dgm:t>
    </dgm:pt>
    <dgm:pt modelId="{538F3EF6-0515-448A-949A-51EC1C5686F5}" type="parTrans" cxnId="{B74C819E-195D-4D57-888D-E1A14E8E1051}">
      <dgm:prSet/>
      <dgm:spPr/>
      <dgm:t>
        <a:bodyPr/>
        <a:lstStyle/>
        <a:p>
          <a:endParaRPr lang="en-GB"/>
        </a:p>
      </dgm:t>
    </dgm:pt>
    <dgm:pt modelId="{52A3C339-A83B-4346-ACFB-9695A9EAEB5D}" type="sibTrans" cxnId="{B74C819E-195D-4D57-888D-E1A14E8E1051}">
      <dgm:prSet/>
      <dgm:spPr/>
      <dgm:t>
        <a:bodyPr/>
        <a:lstStyle/>
        <a:p>
          <a:endParaRPr lang="en-GB"/>
        </a:p>
      </dgm:t>
    </dgm:pt>
    <dgm:pt modelId="{C7F0FF4B-F871-4193-8720-1CE047690F2B}">
      <dgm:prSet phldrT="[Text]"/>
      <dgm:spPr/>
      <dgm:t>
        <a:bodyPr/>
        <a:lstStyle/>
        <a:p>
          <a:r>
            <a:rPr lang="en-GB" dirty="0" smtClean="0"/>
            <a:t>Full manual testing</a:t>
          </a:r>
          <a:endParaRPr lang="en-GB" dirty="0"/>
        </a:p>
      </dgm:t>
    </dgm:pt>
    <dgm:pt modelId="{0D934123-21AC-4F57-A008-12A9652A4F56}" type="parTrans" cxnId="{21F129FB-35F8-4D79-80AE-86952674D577}">
      <dgm:prSet/>
      <dgm:spPr/>
      <dgm:t>
        <a:bodyPr/>
        <a:lstStyle/>
        <a:p>
          <a:endParaRPr lang="en-GB"/>
        </a:p>
      </dgm:t>
    </dgm:pt>
    <dgm:pt modelId="{5582CA21-6E73-43F5-8D4E-4F7A6681DE1C}" type="sibTrans" cxnId="{21F129FB-35F8-4D79-80AE-86952674D577}">
      <dgm:prSet/>
      <dgm:spPr/>
      <dgm:t>
        <a:bodyPr/>
        <a:lstStyle/>
        <a:p>
          <a:endParaRPr lang="en-GB"/>
        </a:p>
      </dgm:t>
    </dgm:pt>
    <dgm:pt modelId="{06C66CCE-723B-436F-AA40-B6FF34AC5C11}">
      <dgm:prSet phldrT="[Text]"/>
      <dgm:spPr/>
      <dgm:t>
        <a:bodyPr/>
        <a:lstStyle/>
        <a:p>
          <a:r>
            <a:rPr lang="en-GB" dirty="0" smtClean="0"/>
            <a:t>Targeted testing</a:t>
          </a:r>
          <a:endParaRPr lang="en-GB" dirty="0"/>
        </a:p>
      </dgm:t>
    </dgm:pt>
    <dgm:pt modelId="{0ECC2825-CD20-43D4-BAA9-BE584A38E814}" type="parTrans" cxnId="{548BF429-66D4-489D-8706-FAC6FBD6A76F}">
      <dgm:prSet/>
      <dgm:spPr/>
      <dgm:t>
        <a:bodyPr/>
        <a:lstStyle/>
        <a:p>
          <a:endParaRPr lang="en-GB"/>
        </a:p>
      </dgm:t>
    </dgm:pt>
    <dgm:pt modelId="{363C736D-4014-4EA6-817C-A75918243BF2}" type="sibTrans" cxnId="{548BF429-66D4-489D-8706-FAC6FBD6A76F}">
      <dgm:prSet/>
      <dgm:spPr/>
      <dgm:t>
        <a:bodyPr/>
        <a:lstStyle/>
        <a:p>
          <a:endParaRPr lang="en-GB"/>
        </a:p>
      </dgm:t>
    </dgm:pt>
    <dgm:pt modelId="{EF0FB5A7-F5B3-4F33-A653-76FC416C09A5}">
      <dgm:prSet phldrT="[Text]"/>
      <dgm:spPr/>
      <dgm:t>
        <a:bodyPr/>
        <a:lstStyle/>
        <a:p>
          <a:r>
            <a:rPr lang="en-GB" dirty="0" smtClean="0"/>
            <a:t>Low risk</a:t>
          </a:r>
          <a:endParaRPr lang="en-GB" dirty="0"/>
        </a:p>
      </dgm:t>
    </dgm:pt>
    <dgm:pt modelId="{CAD62D48-0960-4836-B93B-531D1CB2D79D}" type="parTrans" cxnId="{F6384FB0-225D-46C9-A782-1867D18B9DFB}">
      <dgm:prSet/>
      <dgm:spPr/>
      <dgm:t>
        <a:bodyPr/>
        <a:lstStyle/>
        <a:p>
          <a:endParaRPr lang="en-GB"/>
        </a:p>
      </dgm:t>
    </dgm:pt>
    <dgm:pt modelId="{0F4CA818-32C7-465A-B47B-775514A18079}" type="sibTrans" cxnId="{F6384FB0-225D-46C9-A782-1867D18B9DFB}">
      <dgm:prSet/>
      <dgm:spPr/>
      <dgm:t>
        <a:bodyPr/>
        <a:lstStyle/>
        <a:p>
          <a:endParaRPr lang="en-GB"/>
        </a:p>
      </dgm:t>
    </dgm:pt>
    <dgm:pt modelId="{7A1568B8-B7ED-4D08-875D-8FC28AEC3F17}">
      <dgm:prSet phldrT="[Text]"/>
      <dgm:spPr/>
      <dgm:t>
        <a:bodyPr/>
        <a:lstStyle/>
        <a:p>
          <a:r>
            <a:rPr lang="en-GB" smtClean="0"/>
            <a:t>Targeted improvements &amp; fixes</a:t>
          </a:r>
        </a:p>
      </dgm:t>
    </dgm:pt>
    <dgm:pt modelId="{1F6335A5-C08B-49C3-B613-A5A2568ACDD2}" type="sibTrans" cxnId="{2D43A8A7-C195-4B22-9E25-EDDF8133EE06}">
      <dgm:prSet/>
      <dgm:spPr/>
      <dgm:t>
        <a:bodyPr/>
        <a:lstStyle/>
        <a:p>
          <a:endParaRPr lang="en-GB"/>
        </a:p>
      </dgm:t>
    </dgm:pt>
    <dgm:pt modelId="{10A5BAFB-DB69-4C53-ACA3-141295C9800D}" type="parTrans" cxnId="{2D43A8A7-C195-4B22-9E25-EDDF8133EE06}">
      <dgm:prSet/>
      <dgm:spPr/>
      <dgm:t>
        <a:bodyPr/>
        <a:lstStyle/>
        <a:p>
          <a:endParaRPr lang="en-GB"/>
        </a:p>
      </dgm:t>
    </dgm:pt>
    <dgm:pt modelId="{98E7F618-93C5-4C7E-B56A-CBE48E9C0018}">
      <dgm:prSet phldrT="[Text]"/>
      <dgm:spPr/>
      <dgm:t>
        <a:bodyPr/>
        <a:lstStyle/>
        <a:p>
          <a:r>
            <a:rPr lang="en-GB" dirty="0" smtClean="0"/>
            <a:t>Code review</a:t>
          </a:r>
          <a:endParaRPr lang="en-GB" dirty="0"/>
        </a:p>
      </dgm:t>
    </dgm:pt>
    <dgm:pt modelId="{2B336FE1-22D6-455B-8A95-D9E40254941D}" type="parTrans" cxnId="{536B9850-9725-4BD6-AEC6-00DB178B74EC}">
      <dgm:prSet/>
      <dgm:spPr/>
      <dgm:t>
        <a:bodyPr/>
        <a:lstStyle/>
        <a:p>
          <a:endParaRPr lang="en-GB"/>
        </a:p>
      </dgm:t>
    </dgm:pt>
    <dgm:pt modelId="{AEE066E8-ABF1-4C64-A986-AB0115C3C7CC}" type="sibTrans" cxnId="{536B9850-9725-4BD6-AEC6-00DB178B74EC}">
      <dgm:prSet/>
      <dgm:spPr/>
      <dgm:t>
        <a:bodyPr/>
        <a:lstStyle/>
        <a:p>
          <a:endParaRPr lang="en-GB"/>
        </a:p>
      </dgm:t>
    </dgm:pt>
    <dgm:pt modelId="{06DFB41A-3E1D-42F7-997F-B18C1E123D1B}">
      <dgm:prSet phldrT="[Text]"/>
      <dgm:spPr/>
      <dgm:t>
        <a:bodyPr/>
        <a:lstStyle/>
        <a:p>
          <a:r>
            <a:rPr lang="en-GB" dirty="0" smtClean="0"/>
            <a:t>Stable</a:t>
          </a:r>
          <a:endParaRPr lang="en-GB" dirty="0"/>
        </a:p>
      </dgm:t>
    </dgm:pt>
    <dgm:pt modelId="{94C4B8F2-548A-4336-8A83-CE8E089B6332}" type="parTrans" cxnId="{CE19A7F5-D252-460A-8119-0A7B7235E2B5}">
      <dgm:prSet/>
      <dgm:spPr/>
      <dgm:t>
        <a:bodyPr/>
        <a:lstStyle/>
        <a:p>
          <a:endParaRPr lang="en-GB"/>
        </a:p>
      </dgm:t>
    </dgm:pt>
    <dgm:pt modelId="{887FC109-BCBC-455E-BDB5-3A56729C52CE}" type="sibTrans" cxnId="{CE19A7F5-D252-460A-8119-0A7B7235E2B5}">
      <dgm:prSet/>
      <dgm:spPr/>
      <dgm:t>
        <a:bodyPr/>
        <a:lstStyle/>
        <a:p>
          <a:endParaRPr lang="en-GB"/>
        </a:p>
      </dgm:t>
    </dgm:pt>
    <dgm:pt modelId="{41CE330E-ABFB-4BD0-AE6A-45CBBF88F2D0}">
      <dgm:prSet/>
      <dgm:spPr/>
      <dgm:t>
        <a:bodyPr/>
        <a:lstStyle/>
        <a:p>
          <a:r>
            <a:rPr lang="en-GB" dirty="0" smtClean="0"/>
            <a:t>Stable</a:t>
          </a:r>
          <a:endParaRPr lang="en-GB" dirty="0"/>
        </a:p>
      </dgm:t>
    </dgm:pt>
    <dgm:pt modelId="{1A08181B-F098-46AF-9364-30EBB47928AA}" type="parTrans" cxnId="{0BA9FB15-BD30-4896-B8BC-342215BAADF7}">
      <dgm:prSet/>
      <dgm:spPr/>
      <dgm:t>
        <a:bodyPr/>
        <a:lstStyle/>
        <a:p>
          <a:endParaRPr lang="en-GB"/>
        </a:p>
      </dgm:t>
    </dgm:pt>
    <dgm:pt modelId="{D8513774-0F43-487A-99F4-A5E6764F3C91}" type="sibTrans" cxnId="{0BA9FB15-BD30-4896-B8BC-342215BAADF7}">
      <dgm:prSet/>
      <dgm:spPr/>
      <dgm:t>
        <a:bodyPr/>
        <a:lstStyle/>
        <a:p>
          <a:endParaRPr lang="en-GB"/>
        </a:p>
      </dgm:t>
    </dgm:pt>
    <dgm:pt modelId="{9C55DF40-0E7A-492C-925D-0EB41BCCE706}" type="pres">
      <dgm:prSet presAssocID="{4ED219D4-D6DC-4FAE-885F-5D600B45C19B}" presName="linearFlow" presStyleCnt="0">
        <dgm:presLayoutVars>
          <dgm:dir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19E71F8D-DFD5-4C9B-A1A0-75DC5166EECE}" type="pres">
      <dgm:prSet presAssocID="{8FBEE02B-795C-49EF-8F7E-169FE4FABCDF}" presName="compositeNode" presStyleCnt="0">
        <dgm:presLayoutVars>
          <dgm:bulletEnabled val="1"/>
        </dgm:presLayoutVars>
      </dgm:prSet>
      <dgm:spPr/>
    </dgm:pt>
    <dgm:pt modelId="{B9E2EAA3-1CE8-4946-9505-9FFBE08CA45B}" type="pres">
      <dgm:prSet presAssocID="{8FBEE02B-795C-49EF-8F7E-169FE4FABCDF}" presName="imag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9148C78-CD6E-49BA-9135-56081B1F432C}" type="pres">
      <dgm:prSet presAssocID="{8FBEE02B-795C-49EF-8F7E-169FE4FABCDF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F00497D-38DA-4E0F-8573-62C6469DD222}" type="pres">
      <dgm:prSet presAssocID="{8FBEE02B-795C-49EF-8F7E-169FE4FABCDF}" presName="parentNode" presStyleLbl="revTx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E1EB3BB-7169-41C1-897D-EC9C78DB827C}" type="pres">
      <dgm:prSet presAssocID="{534E39FE-7B8F-4AD1-B9E1-7F80B22D3CDC}" presName="sibTrans" presStyleCnt="0"/>
      <dgm:spPr/>
    </dgm:pt>
    <dgm:pt modelId="{847703F1-73DF-48B7-B190-8138A583DA4C}" type="pres">
      <dgm:prSet presAssocID="{D446C210-0275-4F65-865F-5F8204C8DC9B}" presName="compositeNode" presStyleCnt="0">
        <dgm:presLayoutVars>
          <dgm:bulletEnabled val="1"/>
        </dgm:presLayoutVars>
      </dgm:prSet>
      <dgm:spPr/>
    </dgm:pt>
    <dgm:pt modelId="{5D729A29-BB66-43C5-9059-C20F75C2E7E4}" type="pres">
      <dgm:prSet presAssocID="{D446C210-0275-4F65-865F-5F8204C8DC9B}" presName="imag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595D6A9-56E1-4D1D-9E7A-8DD499D9617D}" type="pres">
      <dgm:prSet presAssocID="{D446C210-0275-4F65-865F-5F8204C8DC9B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C13E16-D753-49F6-9D1A-D12895A0CB82}" type="pres">
      <dgm:prSet presAssocID="{D446C210-0275-4F65-865F-5F8204C8DC9B}" presName="parentNode" presStyleLbl="revTx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6A702BC-2E66-433F-B6A8-B1FD80DA527D}" type="pres">
      <dgm:prSet presAssocID="{85F68EFB-8622-4AAF-B269-46DEBCEFEC5A}" presName="sibTrans" presStyleCnt="0"/>
      <dgm:spPr/>
    </dgm:pt>
    <dgm:pt modelId="{0D909D44-700D-4B44-88BC-6939E0EAB02D}" type="pres">
      <dgm:prSet presAssocID="{00830FFB-3E6B-49AD-9998-CFD10A3A14BC}" presName="compositeNode" presStyleCnt="0">
        <dgm:presLayoutVars>
          <dgm:bulletEnabled val="1"/>
        </dgm:presLayoutVars>
      </dgm:prSet>
      <dgm:spPr/>
    </dgm:pt>
    <dgm:pt modelId="{62C96553-8986-4792-B760-156D4894AC40}" type="pres">
      <dgm:prSet presAssocID="{00830FFB-3E6B-49AD-9998-CFD10A3A14BC}" presName="image" presStyleLbl="fgImgPlace1" presStyleIdx="2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AB86889-BAE9-43A6-B3C0-A7FFCBA6BA32}" type="pres">
      <dgm:prSet presAssocID="{00830FFB-3E6B-49AD-9998-CFD10A3A14BC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84C16F-6044-4BD5-94C5-136E1794DA46}" type="pres">
      <dgm:prSet presAssocID="{00830FFB-3E6B-49AD-9998-CFD10A3A14BC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F1EEA36-5522-4B5E-BC55-B91149E4C609}" srcId="{D446C210-0275-4F65-865F-5F8204C8DC9B}" destId="{2EC2488E-662C-4B90-97D5-BE1C0A0E932B}" srcOrd="2" destOrd="0" parTransId="{22737DCC-FFE3-48B5-AD57-EB1B18249A8A}" sibTransId="{BF5A33AF-A131-4C2D-A6BC-08744EF6D27D}"/>
    <dgm:cxn modelId="{12DD900C-E793-4582-B9F8-F84BC47835FF}" type="presOf" srcId="{41CE330E-ABFB-4BD0-AE6A-45CBBF88F2D0}" destId="{D595D6A9-56E1-4D1D-9E7A-8DD499D9617D}" srcOrd="0" destOrd="4" presId="urn:microsoft.com/office/officeart/2005/8/layout/hList2"/>
    <dgm:cxn modelId="{2575356E-0C81-4947-94B0-0DD13DA73B41}" type="presOf" srcId="{8FBEE02B-795C-49EF-8F7E-169FE4FABCDF}" destId="{7F00497D-38DA-4E0F-8573-62C6469DD222}" srcOrd="0" destOrd="0" presId="urn:microsoft.com/office/officeart/2005/8/layout/hList2"/>
    <dgm:cxn modelId="{FEDDD449-A6ED-4A4F-9DDE-CEB23C5D52CD}" type="presOf" srcId="{C7F0FF4B-F871-4193-8720-1CE047690F2B}" destId="{D595D6A9-56E1-4D1D-9E7A-8DD499D9617D}" srcOrd="0" destOrd="1" presId="urn:microsoft.com/office/officeart/2005/8/layout/hList2"/>
    <dgm:cxn modelId="{DF4A1BEC-0756-4C54-80E0-B64E1177D5AD}" type="presOf" srcId="{B2C8B38C-E4E6-4FA0-AB3F-F44D016426CD}" destId="{FAB86889-BAE9-43A6-B3C0-A7FFCBA6BA32}" srcOrd="0" destOrd="0" presId="urn:microsoft.com/office/officeart/2005/8/layout/hList2"/>
    <dgm:cxn modelId="{A854D4B9-7F46-4BE4-8F11-5911999EBB10}" type="presOf" srcId="{29CD1444-BD9A-467B-8CD1-D45618204091}" destId="{D595D6A9-56E1-4D1D-9E7A-8DD499D9617D}" srcOrd="0" destOrd="0" presId="urn:microsoft.com/office/officeart/2005/8/layout/hList2"/>
    <dgm:cxn modelId="{09CF5CC0-CB3D-4A97-82B2-683119130739}" srcId="{D446C210-0275-4F65-865F-5F8204C8DC9B}" destId="{29CD1444-BD9A-467B-8CD1-D45618204091}" srcOrd="0" destOrd="0" parTransId="{B18AD1E4-50F5-49FF-9596-4FEF4075D21F}" sibTransId="{E5E0629C-3793-4DD2-9D67-9D0B91E02E4E}"/>
    <dgm:cxn modelId="{851EB4E4-D627-4732-9B5F-43D811577913}" type="presOf" srcId="{06C66CCE-723B-436F-AA40-B6FF34AC5C11}" destId="{FAB86889-BAE9-43A6-B3C0-A7FFCBA6BA32}" srcOrd="0" destOrd="3" presId="urn:microsoft.com/office/officeart/2005/8/layout/hList2"/>
    <dgm:cxn modelId="{B74C819E-195D-4D57-888D-E1A14E8E1051}" srcId="{8FBEE02B-795C-49EF-8F7E-169FE4FABCDF}" destId="{79E0AD7D-C998-451A-A78D-C2FE21BDBE24}" srcOrd="4" destOrd="0" parTransId="{538F3EF6-0515-448A-949A-51EC1C5686F5}" sibTransId="{52A3C339-A83B-4346-ACFB-9695A9EAEB5D}"/>
    <dgm:cxn modelId="{7B8508A8-4B0C-4513-8348-7ABF221B508A}" srcId="{4ED219D4-D6DC-4FAE-885F-5D600B45C19B}" destId="{8FBEE02B-795C-49EF-8F7E-169FE4FABCDF}" srcOrd="0" destOrd="0" parTransId="{D0AE3E96-33CE-43CE-B5CE-C8F71036C957}" sibTransId="{534E39FE-7B8F-4AD1-B9E1-7F80B22D3CDC}"/>
    <dgm:cxn modelId="{E22D9D33-1798-4CF9-9C45-A2915C8A06FC}" type="presOf" srcId="{759CF836-21BE-4F91-B53B-BF51B66EDAA4}" destId="{A9148C78-CD6E-49BA-9135-56081B1F432C}" srcOrd="0" destOrd="0" presId="urn:microsoft.com/office/officeart/2005/8/layout/hList2"/>
    <dgm:cxn modelId="{84A9A2C0-C4DB-45E4-8155-169B1703F787}" srcId="{4ED219D4-D6DC-4FAE-885F-5D600B45C19B}" destId="{00830FFB-3E6B-49AD-9998-CFD10A3A14BC}" srcOrd="2" destOrd="0" parTransId="{7AEDF155-B492-4756-89A5-DDC553D04BBF}" sibTransId="{8F717076-B4EC-40AE-9F05-BDAF586A05AA}"/>
    <dgm:cxn modelId="{E4272504-C6F8-42E9-B460-95834737D1CA}" type="presOf" srcId="{9C75D6FD-39E3-4ABB-B181-1A8BED1028F3}" destId="{D595D6A9-56E1-4D1D-9E7A-8DD499D9617D}" srcOrd="0" destOrd="3" presId="urn:microsoft.com/office/officeart/2005/8/layout/hList2"/>
    <dgm:cxn modelId="{147D9ADE-D2FA-47ED-9305-0EE9B07B2559}" srcId="{00830FFB-3E6B-49AD-9998-CFD10A3A14BC}" destId="{B2C8B38C-E4E6-4FA0-AB3F-F44D016426CD}" srcOrd="0" destOrd="0" parTransId="{067A8092-0487-4E54-87A0-20161777168D}" sibTransId="{513A2395-8135-4C69-BBC9-63D6A4A0A62D}"/>
    <dgm:cxn modelId="{B659B610-1C09-414F-8EB8-5193710539B2}" srcId="{D446C210-0275-4F65-865F-5F8204C8DC9B}" destId="{9C75D6FD-39E3-4ABB-B181-1A8BED1028F3}" srcOrd="3" destOrd="0" parTransId="{89B2E8E0-B8B0-45B7-B584-8AF8D00A7526}" sibTransId="{EE12821E-607F-4B42-A47C-DF810ACD104A}"/>
    <dgm:cxn modelId="{F6384FB0-225D-46C9-A782-1867D18B9DFB}" srcId="{00830FFB-3E6B-49AD-9998-CFD10A3A14BC}" destId="{EF0FB5A7-F5B3-4F33-A653-76FC416C09A5}" srcOrd="2" destOrd="0" parTransId="{CAD62D48-0960-4836-B93B-531D1CB2D79D}" sibTransId="{0F4CA818-32C7-465A-B47B-775514A18079}"/>
    <dgm:cxn modelId="{1B523E90-D31C-475D-A567-46183AA6FCB0}" type="presOf" srcId="{EF0FB5A7-F5B3-4F33-A653-76FC416C09A5}" destId="{FAB86889-BAE9-43A6-B3C0-A7FFCBA6BA32}" srcOrd="0" destOrd="2" presId="urn:microsoft.com/office/officeart/2005/8/layout/hList2"/>
    <dgm:cxn modelId="{AF495FCE-43F5-4B37-A756-7D9C5B9504DF}" srcId="{4ED219D4-D6DC-4FAE-885F-5D600B45C19B}" destId="{D446C210-0275-4F65-865F-5F8204C8DC9B}" srcOrd="1" destOrd="0" parTransId="{27D94D18-0A3C-4CE3-9D8E-A7D5CF93370E}" sibTransId="{85F68EFB-8622-4AAF-B269-46DEBCEFEC5A}"/>
    <dgm:cxn modelId="{CE19A7F5-D252-460A-8119-0A7B7235E2B5}" srcId="{00830FFB-3E6B-49AD-9998-CFD10A3A14BC}" destId="{06DFB41A-3E1D-42F7-997F-B18C1E123D1B}" srcOrd="5" destOrd="0" parTransId="{94C4B8F2-548A-4336-8A83-CE8E089B6332}" sibTransId="{887FC109-BCBC-455E-BDB5-3A56729C52CE}"/>
    <dgm:cxn modelId="{9EC597B1-DB34-422E-BA09-F9BA8BC4A4CC}" srcId="{8FBEE02B-795C-49EF-8F7E-169FE4FABCDF}" destId="{44E85034-B086-4189-A03B-C5C325EDFE49}" srcOrd="1" destOrd="0" parTransId="{22B75C0F-3CAE-46E0-A646-141632FBEA75}" sibTransId="{E7207142-E4E6-4A39-9F2B-0356EC316E67}"/>
    <dgm:cxn modelId="{536B9850-9725-4BD6-AEC6-00DB178B74EC}" srcId="{00830FFB-3E6B-49AD-9998-CFD10A3A14BC}" destId="{98E7F618-93C5-4C7E-B56A-CBE48E9C0018}" srcOrd="4" destOrd="0" parTransId="{2B336FE1-22D6-455B-8A95-D9E40254941D}" sibTransId="{AEE066E8-ABF1-4C64-A986-AB0115C3C7CC}"/>
    <dgm:cxn modelId="{DF5B880C-387B-40CD-92C4-2FA9A6AB91B9}" type="presOf" srcId="{98E7F618-93C5-4C7E-B56A-CBE48E9C0018}" destId="{FAB86889-BAE9-43A6-B3C0-A7FFCBA6BA32}" srcOrd="0" destOrd="4" presId="urn:microsoft.com/office/officeart/2005/8/layout/hList2"/>
    <dgm:cxn modelId="{C05B21D0-02CB-4E0E-A8C5-3904F9EE27C8}" srcId="{8FBEE02B-795C-49EF-8F7E-169FE4FABCDF}" destId="{A0F780A2-872A-45E3-AC63-B0568D965B0D}" srcOrd="3" destOrd="0" parTransId="{E932A164-4E14-4A47-A842-A7BC10671D9C}" sibTransId="{9E573281-97EC-42B4-B235-F9A4A34E5F1B}"/>
    <dgm:cxn modelId="{57D22315-D594-428C-A503-C1CC4DC84C62}" type="presOf" srcId="{06DFB41A-3E1D-42F7-997F-B18C1E123D1B}" destId="{FAB86889-BAE9-43A6-B3C0-A7FFCBA6BA32}" srcOrd="0" destOrd="5" presId="urn:microsoft.com/office/officeart/2005/8/layout/hList2"/>
    <dgm:cxn modelId="{548BF429-66D4-489D-8706-FAC6FBD6A76F}" srcId="{00830FFB-3E6B-49AD-9998-CFD10A3A14BC}" destId="{06C66CCE-723B-436F-AA40-B6FF34AC5C11}" srcOrd="3" destOrd="0" parTransId="{0ECC2825-CD20-43D4-BAA9-BE584A38E814}" sibTransId="{363C736D-4014-4EA6-817C-A75918243BF2}"/>
    <dgm:cxn modelId="{21F129FB-35F8-4D79-80AE-86952674D577}" srcId="{D446C210-0275-4F65-865F-5F8204C8DC9B}" destId="{C7F0FF4B-F871-4193-8720-1CE047690F2B}" srcOrd="1" destOrd="0" parTransId="{0D934123-21AC-4F57-A008-12A9652A4F56}" sibTransId="{5582CA21-6E73-43F5-8D4E-4F7A6681DE1C}"/>
    <dgm:cxn modelId="{5F31F5B3-0C89-4AE6-A323-802922A44063}" type="presOf" srcId="{2EC2488E-662C-4B90-97D5-BE1C0A0E932B}" destId="{D595D6A9-56E1-4D1D-9E7A-8DD499D9617D}" srcOrd="0" destOrd="2" presId="urn:microsoft.com/office/officeart/2005/8/layout/hList2"/>
    <dgm:cxn modelId="{3199708B-5E02-4215-B5ED-983BD83B4D6B}" type="presOf" srcId="{9A1B8422-9E19-4B65-A674-02CE3FCE7DD7}" destId="{A9148C78-CD6E-49BA-9135-56081B1F432C}" srcOrd="0" destOrd="2" presId="urn:microsoft.com/office/officeart/2005/8/layout/hList2"/>
    <dgm:cxn modelId="{1DDBA4F5-4FE9-4135-A600-9F95316B7FA7}" srcId="{8FBEE02B-795C-49EF-8F7E-169FE4FABCDF}" destId="{9A1B8422-9E19-4B65-A674-02CE3FCE7DD7}" srcOrd="2" destOrd="0" parTransId="{385B60B2-6B4B-4FEB-B434-28ED174C1291}" sibTransId="{2083C98A-F4BD-4473-BECE-1DCA64ED4ED3}"/>
    <dgm:cxn modelId="{DFF045E6-C378-4C75-9C66-4234743C3FD4}" type="presOf" srcId="{D446C210-0275-4F65-865F-5F8204C8DC9B}" destId="{87C13E16-D753-49F6-9D1A-D12895A0CB82}" srcOrd="0" destOrd="0" presId="urn:microsoft.com/office/officeart/2005/8/layout/hList2"/>
    <dgm:cxn modelId="{2D43A8A7-C195-4B22-9E25-EDDF8133EE06}" srcId="{00830FFB-3E6B-49AD-9998-CFD10A3A14BC}" destId="{7A1568B8-B7ED-4D08-875D-8FC28AEC3F17}" srcOrd="1" destOrd="0" parTransId="{10A5BAFB-DB69-4C53-ACA3-141295C9800D}" sibTransId="{1F6335A5-C08B-49C3-B613-A5A2568ACDD2}"/>
    <dgm:cxn modelId="{BC74F4B3-1B5F-4F1A-B9D9-CD32D1F6B034}" type="presOf" srcId="{79E0AD7D-C998-451A-A78D-C2FE21BDBE24}" destId="{A9148C78-CD6E-49BA-9135-56081B1F432C}" srcOrd="0" destOrd="4" presId="urn:microsoft.com/office/officeart/2005/8/layout/hList2"/>
    <dgm:cxn modelId="{0BA9FB15-BD30-4896-B8BC-342215BAADF7}" srcId="{D446C210-0275-4F65-865F-5F8204C8DC9B}" destId="{41CE330E-ABFB-4BD0-AE6A-45CBBF88F2D0}" srcOrd="4" destOrd="0" parTransId="{1A08181B-F098-46AF-9364-30EBB47928AA}" sibTransId="{D8513774-0F43-487A-99F4-A5E6764F3C91}"/>
    <dgm:cxn modelId="{46A9F93F-EA5C-46CB-A498-89C9FDDB740E}" type="presOf" srcId="{00830FFB-3E6B-49AD-9998-CFD10A3A14BC}" destId="{2784C16F-6044-4BD5-94C5-136E1794DA46}" srcOrd="0" destOrd="0" presId="urn:microsoft.com/office/officeart/2005/8/layout/hList2"/>
    <dgm:cxn modelId="{924CF95A-7021-4847-B603-E9366C8CDAA2}" type="presOf" srcId="{4ED219D4-D6DC-4FAE-885F-5D600B45C19B}" destId="{9C55DF40-0E7A-492C-925D-0EB41BCCE706}" srcOrd="0" destOrd="0" presId="urn:microsoft.com/office/officeart/2005/8/layout/hList2"/>
    <dgm:cxn modelId="{834251F6-73BF-414E-BCF8-817AD287211C}" type="presOf" srcId="{7A1568B8-B7ED-4D08-875D-8FC28AEC3F17}" destId="{FAB86889-BAE9-43A6-B3C0-A7FFCBA6BA32}" srcOrd="0" destOrd="1" presId="urn:microsoft.com/office/officeart/2005/8/layout/hList2"/>
    <dgm:cxn modelId="{60895883-7AAE-4EC0-83C4-CFF642983DEF}" type="presOf" srcId="{44E85034-B086-4189-A03B-C5C325EDFE49}" destId="{A9148C78-CD6E-49BA-9135-56081B1F432C}" srcOrd="0" destOrd="1" presId="urn:microsoft.com/office/officeart/2005/8/layout/hList2"/>
    <dgm:cxn modelId="{70803C52-D40F-429F-9CD5-0202D8C02320}" srcId="{8FBEE02B-795C-49EF-8F7E-169FE4FABCDF}" destId="{759CF836-21BE-4F91-B53B-BF51B66EDAA4}" srcOrd="0" destOrd="0" parTransId="{5AB80C08-BEC4-4BED-B1BA-9D2E1310F5FF}" sibTransId="{69C08C2A-47EF-4DB4-9746-AC798B8A988B}"/>
    <dgm:cxn modelId="{AE4E4470-5333-493E-88D0-EAA81CE88EC7}" type="presOf" srcId="{A0F780A2-872A-45E3-AC63-B0568D965B0D}" destId="{A9148C78-CD6E-49BA-9135-56081B1F432C}" srcOrd="0" destOrd="3" presId="urn:microsoft.com/office/officeart/2005/8/layout/hList2"/>
    <dgm:cxn modelId="{651C871F-FBFC-4CA2-8A8C-DE3BFBE07BE9}" type="presParOf" srcId="{9C55DF40-0E7A-492C-925D-0EB41BCCE706}" destId="{19E71F8D-DFD5-4C9B-A1A0-75DC5166EECE}" srcOrd="0" destOrd="0" presId="urn:microsoft.com/office/officeart/2005/8/layout/hList2"/>
    <dgm:cxn modelId="{2558FA8C-3104-4D9D-96F4-BFBE1684E18B}" type="presParOf" srcId="{19E71F8D-DFD5-4C9B-A1A0-75DC5166EECE}" destId="{B9E2EAA3-1CE8-4946-9505-9FFBE08CA45B}" srcOrd="0" destOrd="0" presId="urn:microsoft.com/office/officeart/2005/8/layout/hList2"/>
    <dgm:cxn modelId="{39A88E4E-4BD6-41BC-9987-4FB911AF4BF3}" type="presParOf" srcId="{19E71F8D-DFD5-4C9B-A1A0-75DC5166EECE}" destId="{A9148C78-CD6E-49BA-9135-56081B1F432C}" srcOrd="1" destOrd="0" presId="urn:microsoft.com/office/officeart/2005/8/layout/hList2"/>
    <dgm:cxn modelId="{8873FBEC-1324-42E0-9A16-3DB385715A32}" type="presParOf" srcId="{19E71F8D-DFD5-4C9B-A1A0-75DC5166EECE}" destId="{7F00497D-38DA-4E0F-8573-62C6469DD222}" srcOrd="2" destOrd="0" presId="urn:microsoft.com/office/officeart/2005/8/layout/hList2"/>
    <dgm:cxn modelId="{C4E4192F-8037-499D-98C5-BA39035E5B4A}" type="presParOf" srcId="{9C55DF40-0E7A-492C-925D-0EB41BCCE706}" destId="{0E1EB3BB-7169-41C1-897D-EC9C78DB827C}" srcOrd="1" destOrd="0" presId="urn:microsoft.com/office/officeart/2005/8/layout/hList2"/>
    <dgm:cxn modelId="{129DEB5B-6BEE-4C55-89DF-25F7B31184DF}" type="presParOf" srcId="{9C55DF40-0E7A-492C-925D-0EB41BCCE706}" destId="{847703F1-73DF-48B7-B190-8138A583DA4C}" srcOrd="2" destOrd="0" presId="urn:microsoft.com/office/officeart/2005/8/layout/hList2"/>
    <dgm:cxn modelId="{F9C74A0A-4E06-4E3B-A0CA-34973135D2DD}" type="presParOf" srcId="{847703F1-73DF-48B7-B190-8138A583DA4C}" destId="{5D729A29-BB66-43C5-9059-C20F75C2E7E4}" srcOrd="0" destOrd="0" presId="urn:microsoft.com/office/officeart/2005/8/layout/hList2"/>
    <dgm:cxn modelId="{F837AAD7-277C-467F-A245-FA58ED84320A}" type="presParOf" srcId="{847703F1-73DF-48B7-B190-8138A583DA4C}" destId="{D595D6A9-56E1-4D1D-9E7A-8DD499D9617D}" srcOrd="1" destOrd="0" presId="urn:microsoft.com/office/officeart/2005/8/layout/hList2"/>
    <dgm:cxn modelId="{3F109446-4BCD-496A-9A82-847578B2E275}" type="presParOf" srcId="{847703F1-73DF-48B7-B190-8138A583DA4C}" destId="{87C13E16-D753-49F6-9D1A-D12895A0CB82}" srcOrd="2" destOrd="0" presId="urn:microsoft.com/office/officeart/2005/8/layout/hList2"/>
    <dgm:cxn modelId="{D2609B7A-8E6D-43FC-AB44-670DA62C6CDB}" type="presParOf" srcId="{9C55DF40-0E7A-492C-925D-0EB41BCCE706}" destId="{36A702BC-2E66-433F-B6A8-B1FD80DA527D}" srcOrd="3" destOrd="0" presId="urn:microsoft.com/office/officeart/2005/8/layout/hList2"/>
    <dgm:cxn modelId="{A9E6CDDE-86FA-4378-9206-403A58D65DAC}" type="presParOf" srcId="{9C55DF40-0E7A-492C-925D-0EB41BCCE706}" destId="{0D909D44-700D-4B44-88BC-6939E0EAB02D}" srcOrd="4" destOrd="0" presId="urn:microsoft.com/office/officeart/2005/8/layout/hList2"/>
    <dgm:cxn modelId="{B610E56D-5836-4A17-8AE6-AC069E3474B9}" type="presParOf" srcId="{0D909D44-700D-4B44-88BC-6939E0EAB02D}" destId="{62C96553-8986-4792-B760-156D4894AC40}" srcOrd="0" destOrd="0" presId="urn:microsoft.com/office/officeart/2005/8/layout/hList2"/>
    <dgm:cxn modelId="{2247D138-5C45-485C-BA44-13334EAEAD6C}" type="presParOf" srcId="{0D909D44-700D-4B44-88BC-6939E0EAB02D}" destId="{FAB86889-BAE9-43A6-B3C0-A7FFCBA6BA32}" srcOrd="1" destOrd="0" presId="urn:microsoft.com/office/officeart/2005/8/layout/hList2"/>
    <dgm:cxn modelId="{B8C5CE86-D7CB-485C-8730-B76818D1C470}" type="presParOf" srcId="{0D909D44-700D-4B44-88BC-6939E0EAB02D}" destId="{2784C16F-6044-4BD5-94C5-136E1794DA4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A07346-87E7-4BFA-BA3D-5E330F4134B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GB"/>
        </a:p>
      </dgm:t>
    </dgm:pt>
    <dgm:pt modelId="{59AB8E8D-BDF4-4CAD-BAE4-EFCBD3A39DF7}">
      <dgm:prSet/>
      <dgm:spPr/>
      <dgm:t>
        <a:bodyPr/>
        <a:lstStyle/>
        <a:p>
          <a:pPr rtl="0"/>
          <a:r>
            <a:rPr lang="en-GB" dirty="0" smtClean="0"/>
            <a:t>Ad hoc Reduction</a:t>
          </a:r>
          <a:endParaRPr lang="en-GB" dirty="0"/>
        </a:p>
      </dgm:t>
    </dgm:pt>
    <dgm:pt modelId="{A73A8DEA-C9C3-43F3-BECE-828E6565A332}" type="parTrans" cxnId="{1A4FBA0A-2058-4B4B-8369-8E8BE32EC16B}">
      <dgm:prSet/>
      <dgm:spPr/>
      <dgm:t>
        <a:bodyPr/>
        <a:lstStyle/>
        <a:p>
          <a:endParaRPr lang="en-GB"/>
        </a:p>
      </dgm:t>
    </dgm:pt>
    <dgm:pt modelId="{58C2CCFE-C86C-4869-9FF1-E441CC20BC60}" type="sibTrans" cxnId="{1A4FBA0A-2058-4B4B-8369-8E8BE32EC16B}">
      <dgm:prSet/>
      <dgm:spPr/>
      <dgm:t>
        <a:bodyPr/>
        <a:lstStyle/>
        <a:p>
          <a:endParaRPr lang="en-GB"/>
        </a:p>
      </dgm:t>
    </dgm:pt>
    <dgm:pt modelId="{531AEBD7-476B-42EA-AB64-1E7E2CDC2567}">
      <dgm:prSet/>
      <dgm:spPr/>
      <dgm:t>
        <a:bodyPr/>
        <a:lstStyle/>
        <a:p>
          <a:pPr rtl="0"/>
          <a:r>
            <a:rPr lang="en-GB" dirty="0" smtClean="0"/>
            <a:t>Task specific interfaces</a:t>
          </a:r>
          <a:endParaRPr lang="en-GB" dirty="0"/>
        </a:p>
      </dgm:t>
    </dgm:pt>
    <dgm:pt modelId="{E6051FF7-0CB4-43B8-9C3D-B1044DD30AA9}" type="parTrans" cxnId="{3104DE2D-9C51-44FF-A05A-7CBB7B1E259C}">
      <dgm:prSet/>
      <dgm:spPr/>
      <dgm:t>
        <a:bodyPr/>
        <a:lstStyle/>
        <a:p>
          <a:endParaRPr lang="en-GB"/>
        </a:p>
      </dgm:t>
    </dgm:pt>
    <dgm:pt modelId="{5CDADFBF-D738-41B6-A729-AE41E342EE79}" type="sibTrans" cxnId="{3104DE2D-9C51-44FF-A05A-7CBB7B1E259C}">
      <dgm:prSet/>
      <dgm:spPr/>
      <dgm:t>
        <a:bodyPr/>
        <a:lstStyle/>
        <a:p>
          <a:endParaRPr lang="en-GB"/>
        </a:p>
      </dgm:t>
    </dgm:pt>
    <dgm:pt modelId="{635EF1B6-5876-4F4B-8A80-62F908E52E08}">
      <dgm:prSet/>
      <dgm:spPr/>
      <dgm:t>
        <a:bodyPr/>
        <a:lstStyle/>
        <a:p>
          <a:pPr rtl="0"/>
          <a:r>
            <a:rPr lang="en-GB" dirty="0" smtClean="0"/>
            <a:t>Scripting</a:t>
          </a:r>
          <a:endParaRPr lang="en-GB" dirty="0"/>
        </a:p>
      </dgm:t>
    </dgm:pt>
    <dgm:pt modelId="{3FC55DB8-A884-40EA-8BE3-DAA660C2F381}" type="parTrans" cxnId="{0F7FEC96-E6FA-4D07-959A-6F96B5CF8549}">
      <dgm:prSet/>
      <dgm:spPr/>
      <dgm:t>
        <a:bodyPr/>
        <a:lstStyle/>
        <a:p>
          <a:endParaRPr lang="en-GB"/>
        </a:p>
      </dgm:t>
    </dgm:pt>
    <dgm:pt modelId="{5689C3BD-42BB-45FC-B976-0E3A107E5D8A}" type="sibTrans" cxnId="{0F7FEC96-E6FA-4D07-959A-6F96B5CF8549}">
      <dgm:prSet/>
      <dgm:spPr/>
      <dgm:t>
        <a:bodyPr/>
        <a:lstStyle/>
        <a:p>
          <a:endParaRPr lang="en-GB"/>
        </a:p>
      </dgm:t>
    </dgm:pt>
    <dgm:pt modelId="{FDA0F732-DC8B-402B-9690-F52AD500F949}">
      <dgm:prSet/>
      <dgm:spPr/>
      <dgm:t>
        <a:bodyPr/>
        <a:lstStyle/>
        <a:p>
          <a:pPr rtl="0"/>
          <a:r>
            <a:rPr lang="en-GB" dirty="0" smtClean="0"/>
            <a:t>Automated Reduction</a:t>
          </a:r>
          <a:endParaRPr lang="en-GB" dirty="0"/>
        </a:p>
      </dgm:t>
    </dgm:pt>
    <dgm:pt modelId="{6A148128-2CAB-4F92-B8B7-77F373E8EC63}" type="parTrans" cxnId="{C3E9C79E-CA08-460E-BD20-B475839570DB}">
      <dgm:prSet/>
      <dgm:spPr/>
      <dgm:t>
        <a:bodyPr/>
        <a:lstStyle/>
        <a:p>
          <a:endParaRPr lang="en-GB"/>
        </a:p>
      </dgm:t>
    </dgm:pt>
    <dgm:pt modelId="{DB62FD67-9AD7-456C-9108-A53AB68E3FD2}" type="sibTrans" cxnId="{C3E9C79E-CA08-460E-BD20-B475839570DB}">
      <dgm:prSet/>
      <dgm:spPr/>
      <dgm:t>
        <a:bodyPr/>
        <a:lstStyle/>
        <a:p>
          <a:endParaRPr lang="en-GB"/>
        </a:p>
      </dgm:t>
    </dgm:pt>
    <dgm:pt modelId="{99C18F49-6FEA-4B1F-AFE5-9D4708AF7993}" type="pres">
      <dgm:prSet presAssocID="{1EA07346-87E7-4BFA-BA3D-5E330F4134B7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DC7712BE-7664-45F9-BFC9-86B1BCD6F33B}" type="pres">
      <dgm:prSet presAssocID="{59AB8E8D-BDF4-4CAD-BAE4-EFCBD3A39DF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3764AB7-B092-4E99-8151-C1E2A2EB6B81}" type="pres">
      <dgm:prSet presAssocID="{58C2CCFE-C86C-4869-9FF1-E441CC20BC60}" presName="parTxOnlySpace" presStyleCnt="0"/>
      <dgm:spPr/>
    </dgm:pt>
    <dgm:pt modelId="{725896A6-DFC7-447D-8BC6-07D9A0361773}" type="pres">
      <dgm:prSet presAssocID="{531AEBD7-476B-42EA-AB64-1E7E2CDC256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9B2E39C-7625-4683-A0E5-77674F8D1D18}" type="pres">
      <dgm:prSet presAssocID="{5CDADFBF-D738-41B6-A729-AE41E342EE79}" presName="parTxOnlySpace" presStyleCnt="0"/>
      <dgm:spPr/>
    </dgm:pt>
    <dgm:pt modelId="{8582522D-E445-41C3-B3F2-BB6F8982EC8A}" type="pres">
      <dgm:prSet presAssocID="{635EF1B6-5876-4F4B-8A80-62F908E52E08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9EEBFAA6-BA0E-40E7-AF15-AAA3D10D4C4D}" type="pres">
      <dgm:prSet presAssocID="{5689C3BD-42BB-45FC-B976-0E3A107E5D8A}" presName="parTxOnlySpace" presStyleCnt="0"/>
      <dgm:spPr/>
    </dgm:pt>
    <dgm:pt modelId="{13905DA9-8B75-466E-97C4-82A3D9165D61}" type="pres">
      <dgm:prSet presAssocID="{FDA0F732-DC8B-402B-9690-F52AD500F949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104DE2D-9C51-44FF-A05A-7CBB7B1E259C}" srcId="{1EA07346-87E7-4BFA-BA3D-5E330F4134B7}" destId="{531AEBD7-476B-42EA-AB64-1E7E2CDC2567}" srcOrd="1" destOrd="0" parTransId="{E6051FF7-0CB4-43B8-9C3D-B1044DD30AA9}" sibTransId="{5CDADFBF-D738-41B6-A729-AE41E342EE79}"/>
    <dgm:cxn modelId="{1A4FBA0A-2058-4B4B-8369-8E8BE32EC16B}" srcId="{1EA07346-87E7-4BFA-BA3D-5E330F4134B7}" destId="{59AB8E8D-BDF4-4CAD-BAE4-EFCBD3A39DF7}" srcOrd="0" destOrd="0" parTransId="{A73A8DEA-C9C3-43F3-BECE-828E6565A332}" sibTransId="{58C2CCFE-C86C-4869-9FF1-E441CC20BC60}"/>
    <dgm:cxn modelId="{85BACBB5-57BD-4898-91BB-9F974C9C972F}" type="presOf" srcId="{1EA07346-87E7-4BFA-BA3D-5E330F4134B7}" destId="{99C18F49-6FEA-4B1F-AFE5-9D4708AF7993}" srcOrd="0" destOrd="0" presId="urn:microsoft.com/office/officeart/2005/8/layout/chevron1"/>
    <dgm:cxn modelId="{8A698F7F-362D-4453-B79C-65F9B5BC6532}" type="presOf" srcId="{531AEBD7-476B-42EA-AB64-1E7E2CDC2567}" destId="{725896A6-DFC7-447D-8BC6-07D9A0361773}" srcOrd="0" destOrd="0" presId="urn:microsoft.com/office/officeart/2005/8/layout/chevron1"/>
    <dgm:cxn modelId="{0F7FEC96-E6FA-4D07-959A-6F96B5CF8549}" srcId="{1EA07346-87E7-4BFA-BA3D-5E330F4134B7}" destId="{635EF1B6-5876-4F4B-8A80-62F908E52E08}" srcOrd="2" destOrd="0" parTransId="{3FC55DB8-A884-40EA-8BE3-DAA660C2F381}" sibTransId="{5689C3BD-42BB-45FC-B976-0E3A107E5D8A}"/>
    <dgm:cxn modelId="{7F0FF3A2-599E-44C3-A0D4-D21F0303992E}" type="presOf" srcId="{635EF1B6-5876-4F4B-8A80-62F908E52E08}" destId="{8582522D-E445-41C3-B3F2-BB6F8982EC8A}" srcOrd="0" destOrd="0" presId="urn:microsoft.com/office/officeart/2005/8/layout/chevron1"/>
    <dgm:cxn modelId="{D574789C-5F3C-4564-8F9D-0763D529E115}" type="presOf" srcId="{59AB8E8D-BDF4-4CAD-BAE4-EFCBD3A39DF7}" destId="{DC7712BE-7664-45F9-BFC9-86B1BCD6F33B}" srcOrd="0" destOrd="0" presId="urn:microsoft.com/office/officeart/2005/8/layout/chevron1"/>
    <dgm:cxn modelId="{EE2B98E2-6642-4BC1-9677-C57697855245}" type="presOf" srcId="{FDA0F732-DC8B-402B-9690-F52AD500F949}" destId="{13905DA9-8B75-466E-97C4-82A3D9165D61}" srcOrd="0" destOrd="0" presId="urn:microsoft.com/office/officeart/2005/8/layout/chevron1"/>
    <dgm:cxn modelId="{C3E9C79E-CA08-460E-BD20-B475839570DB}" srcId="{1EA07346-87E7-4BFA-BA3D-5E330F4134B7}" destId="{FDA0F732-DC8B-402B-9690-F52AD500F949}" srcOrd="3" destOrd="0" parTransId="{6A148128-2CAB-4F92-B8B7-77F373E8EC63}" sibTransId="{DB62FD67-9AD7-456C-9108-A53AB68E3FD2}"/>
    <dgm:cxn modelId="{1ECDFF7B-7A85-4348-9F32-326CBF7D9B69}" type="presParOf" srcId="{99C18F49-6FEA-4B1F-AFE5-9D4708AF7993}" destId="{DC7712BE-7664-45F9-BFC9-86B1BCD6F33B}" srcOrd="0" destOrd="0" presId="urn:microsoft.com/office/officeart/2005/8/layout/chevron1"/>
    <dgm:cxn modelId="{D5DA6C7B-B9B8-4A11-920A-51122B62075D}" type="presParOf" srcId="{99C18F49-6FEA-4B1F-AFE5-9D4708AF7993}" destId="{C3764AB7-B092-4E99-8151-C1E2A2EB6B81}" srcOrd="1" destOrd="0" presId="urn:microsoft.com/office/officeart/2005/8/layout/chevron1"/>
    <dgm:cxn modelId="{C71A2B49-47B7-4ED0-9B37-FE79866BE80C}" type="presParOf" srcId="{99C18F49-6FEA-4B1F-AFE5-9D4708AF7993}" destId="{725896A6-DFC7-447D-8BC6-07D9A0361773}" srcOrd="2" destOrd="0" presId="urn:microsoft.com/office/officeart/2005/8/layout/chevron1"/>
    <dgm:cxn modelId="{A731D9C4-05D0-4C81-AD8F-C6270C51D5BB}" type="presParOf" srcId="{99C18F49-6FEA-4B1F-AFE5-9D4708AF7993}" destId="{B9B2E39C-7625-4683-A0E5-77674F8D1D18}" srcOrd="3" destOrd="0" presId="urn:microsoft.com/office/officeart/2005/8/layout/chevron1"/>
    <dgm:cxn modelId="{C36B1305-0281-4C48-91A4-B52E17BFB2D2}" type="presParOf" srcId="{99C18F49-6FEA-4B1F-AFE5-9D4708AF7993}" destId="{8582522D-E445-41C3-B3F2-BB6F8982EC8A}" srcOrd="4" destOrd="0" presId="urn:microsoft.com/office/officeart/2005/8/layout/chevron1"/>
    <dgm:cxn modelId="{FD99C23A-0A75-4779-BC19-8881F22D8DA9}" type="presParOf" srcId="{99C18F49-6FEA-4B1F-AFE5-9D4708AF7993}" destId="{9EEBFAA6-BA0E-40E7-AF15-AAA3D10D4C4D}" srcOrd="5" destOrd="0" presId="urn:microsoft.com/office/officeart/2005/8/layout/chevron1"/>
    <dgm:cxn modelId="{E327AE13-9E40-4F00-BF8F-1E525681200E}" type="presParOf" srcId="{99C18F49-6FEA-4B1F-AFE5-9D4708AF7993}" destId="{13905DA9-8B75-466E-97C4-82A3D9165D61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00497D-38DA-4E0F-8573-62C6469DD222}">
      <dsp:nvSpPr>
        <dsp:cNvPr id="0" name=""/>
        <dsp:cNvSpPr/>
      </dsp:nvSpPr>
      <dsp:spPr>
        <a:xfrm rot="16200000">
          <a:off x="-1481595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Development</a:t>
          </a:r>
          <a:endParaRPr lang="en-GB" sz="3000" kern="1200" dirty="0"/>
        </a:p>
      </dsp:txBody>
      <dsp:txXfrm rot="16200000">
        <a:off x="-1481595" y="2297602"/>
        <a:ext cx="3482306" cy="408464"/>
      </dsp:txXfrm>
    </dsp:sp>
    <dsp:sp modelId="{A9148C78-CD6E-49BA-9135-56081B1F432C}">
      <dsp:nvSpPr>
        <dsp:cNvPr id="0" name=""/>
        <dsp:cNvSpPr/>
      </dsp:nvSpPr>
      <dsp:spPr>
        <a:xfrm>
          <a:off x="463790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Automated release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Daily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If system tests pass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Useful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Not stable</a:t>
          </a:r>
          <a:endParaRPr lang="en-GB" sz="1600" kern="1200" dirty="0"/>
        </a:p>
      </dsp:txBody>
      <dsp:txXfrm>
        <a:off x="463790" y="760681"/>
        <a:ext cx="2034586" cy="3482306"/>
      </dsp:txXfrm>
    </dsp:sp>
    <dsp:sp modelId="{B9E2EAA3-1CE8-4946-9505-9FFBE08CA45B}">
      <dsp:nvSpPr>
        <dsp:cNvPr id="0" name=""/>
        <dsp:cNvSpPr/>
      </dsp:nvSpPr>
      <dsp:spPr>
        <a:xfrm>
          <a:off x="55325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13E16-D753-49F6-9D1A-D12895A0CB82}">
      <dsp:nvSpPr>
        <dsp:cNvPr id="0" name=""/>
        <dsp:cNvSpPr/>
      </dsp:nvSpPr>
      <dsp:spPr>
        <a:xfrm rot="16200000">
          <a:off x="1490025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Full Release</a:t>
          </a:r>
          <a:endParaRPr lang="en-GB" sz="3000" kern="1200" dirty="0"/>
        </a:p>
      </dsp:txBody>
      <dsp:txXfrm rot="16200000">
        <a:off x="1490025" y="2297602"/>
        <a:ext cx="3482306" cy="408464"/>
      </dsp:txXfrm>
    </dsp:sp>
    <dsp:sp modelId="{D595D6A9-56E1-4D1D-9E7A-8DD499D9617D}">
      <dsp:nvSpPr>
        <dsp:cNvPr id="0" name=""/>
        <dsp:cNvSpPr/>
      </dsp:nvSpPr>
      <dsp:spPr>
        <a:xfrm>
          <a:off x="3435410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Quarterly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Full manual testing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Full release notes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Wide announcement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Stable</a:t>
          </a:r>
          <a:endParaRPr lang="en-GB" sz="1600" kern="1200" dirty="0"/>
        </a:p>
      </dsp:txBody>
      <dsp:txXfrm>
        <a:off x="3435410" y="760681"/>
        <a:ext cx="2034586" cy="3482306"/>
      </dsp:txXfrm>
    </dsp:sp>
    <dsp:sp modelId="{5D729A29-BB66-43C5-9059-C20F75C2E7E4}">
      <dsp:nvSpPr>
        <dsp:cNvPr id="0" name=""/>
        <dsp:cNvSpPr/>
      </dsp:nvSpPr>
      <dsp:spPr>
        <a:xfrm>
          <a:off x="3026946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4C16F-6044-4BD5-94C5-136E1794DA46}">
      <dsp:nvSpPr>
        <dsp:cNvPr id="0" name=""/>
        <dsp:cNvSpPr/>
      </dsp:nvSpPr>
      <dsp:spPr>
        <a:xfrm rot="16200000">
          <a:off x="4461646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Patch</a:t>
          </a:r>
          <a:endParaRPr lang="en-GB" sz="3000" kern="1200" dirty="0"/>
        </a:p>
      </dsp:txBody>
      <dsp:txXfrm rot="16200000">
        <a:off x="4461646" y="2297602"/>
        <a:ext cx="3482306" cy="408464"/>
      </dsp:txXfrm>
    </dsp:sp>
    <dsp:sp modelId="{FAB86889-BAE9-43A6-B3C0-A7FFCBA6BA32}">
      <dsp:nvSpPr>
        <dsp:cNvPr id="0" name=""/>
        <dsp:cNvSpPr/>
      </dsp:nvSpPr>
      <dsp:spPr>
        <a:xfrm>
          <a:off x="6407031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2-4 weeks after a full release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smtClean="0"/>
            <a:t>Targeted improvements &amp; fixes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Low risk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Targeted testing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Code review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Stable</a:t>
          </a:r>
          <a:endParaRPr lang="en-GB" sz="1600" kern="1200" dirty="0"/>
        </a:p>
      </dsp:txBody>
      <dsp:txXfrm>
        <a:off x="6407031" y="760681"/>
        <a:ext cx="2034586" cy="3482306"/>
      </dsp:txXfrm>
    </dsp:sp>
    <dsp:sp modelId="{62C96553-8986-4792-B760-156D4894AC40}">
      <dsp:nvSpPr>
        <dsp:cNvPr id="0" name=""/>
        <dsp:cNvSpPr/>
      </dsp:nvSpPr>
      <dsp:spPr>
        <a:xfrm>
          <a:off x="5998567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5616" y="740"/>
        <a:ext cx="1442115" cy="1299778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7727" y="1452754"/>
        <a:ext cx="1437894" cy="1299778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7727" y="2904767"/>
        <a:ext cx="1437894" cy="1299778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22186" y="740"/>
        <a:ext cx="6967516" cy="1299778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22186" y="1452754"/>
        <a:ext cx="4551397" cy="1299778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22186" y="2904767"/>
        <a:ext cx="2228892" cy="1299778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44691" y="2904767"/>
        <a:ext cx="2228892" cy="1299778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60810" y="1452754"/>
        <a:ext cx="2228892" cy="1299778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60810" y="2904767"/>
        <a:ext cx="2228892" cy="129977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7712BE-7664-45F9-BFC9-86B1BCD6F33B}">
      <dsp:nvSpPr>
        <dsp:cNvPr id="0" name=""/>
        <dsp:cNvSpPr/>
      </dsp:nvSpPr>
      <dsp:spPr>
        <a:xfrm>
          <a:off x="3817" y="326113"/>
          <a:ext cx="2222152" cy="8888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Ad hoc Reduction</a:t>
          </a:r>
          <a:endParaRPr lang="en-GB" sz="1800" kern="1200" dirty="0"/>
        </a:p>
      </dsp:txBody>
      <dsp:txXfrm>
        <a:off x="3817" y="326113"/>
        <a:ext cx="2222152" cy="888861"/>
      </dsp:txXfrm>
    </dsp:sp>
    <dsp:sp modelId="{725896A6-DFC7-447D-8BC6-07D9A0361773}">
      <dsp:nvSpPr>
        <dsp:cNvPr id="0" name=""/>
        <dsp:cNvSpPr/>
      </dsp:nvSpPr>
      <dsp:spPr>
        <a:xfrm>
          <a:off x="2003754" y="326113"/>
          <a:ext cx="2222152" cy="8888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Task specific interfaces</a:t>
          </a:r>
          <a:endParaRPr lang="en-GB" sz="1800" kern="1200" dirty="0"/>
        </a:p>
      </dsp:txBody>
      <dsp:txXfrm>
        <a:off x="2003754" y="326113"/>
        <a:ext cx="2222152" cy="888861"/>
      </dsp:txXfrm>
    </dsp:sp>
    <dsp:sp modelId="{8582522D-E445-41C3-B3F2-BB6F8982EC8A}">
      <dsp:nvSpPr>
        <dsp:cNvPr id="0" name=""/>
        <dsp:cNvSpPr/>
      </dsp:nvSpPr>
      <dsp:spPr>
        <a:xfrm>
          <a:off x="4003692" y="326113"/>
          <a:ext cx="2222152" cy="8888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Scripting</a:t>
          </a:r>
          <a:endParaRPr lang="en-GB" sz="1800" kern="1200" dirty="0"/>
        </a:p>
      </dsp:txBody>
      <dsp:txXfrm>
        <a:off x="4003692" y="326113"/>
        <a:ext cx="2222152" cy="888861"/>
      </dsp:txXfrm>
    </dsp:sp>
    <dsp:sp modelId="{13905DA9-8B75-466E-97C4-82A3D9165D61}">
      <dsp:nvSpPr>
        <dsp:cNvPr id="0" name=""/>
        <dsp:cNvSpPr/>
      </dsp:nvSpPr>
      <dsp:spPr>
        <a:xfrm>
          <a:off x="6003629" y="326113"/>
          <a:ext cx="2222152" cy="88886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Automated Reduction</a:t>
          </a:r>
          <a:endParaRPr lang="en-GB" sz="1800" kern="1200" dirty="0"/>
        </a:p>
      </dsp:txBody>
      <dsp:txXfrm>
        <a:off x="6003629" y="326113"/>
        <a:ext cx="2222152" cy="8888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11</a:t>
            </a:fld>
            <a:endParaRPr lang="en-GB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12</a:t>
            </a:fld>
            <a:endParaRPr lang="en-GB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26975-6191-446F-AD62-D74479FE12B2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4</a:t>
            </a:fld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6</a:t>
            </a:fld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8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ntid-help@mantidproject.or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ntidproject.org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ADARA%20-%20Testing%20Multiple%20Listeners%20and%20Reduction%20paths%201024p.mp4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hyperlink" Target="ADARA%20-%20Testing%20Multiple%20Listeners%20and%20Reduction%20paths%20low%20res.flv" TargetMode="External"/><Relationship Id="rId4" Type="http://schemas.openxmlformats.org/officeDocument/2006/relationships/hyperlink" Target="ADARA%20-%20Testing%20Multiple%20Listeners%20and%20Reduction%20paths%20720p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mantid-help@mantidproject.or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mantidproject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11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Nick Draper</a:t>
            </a:r>
          </a:p>
          <a:p>
            <a:pPr eaLnBrk="1" hangingPunct="1"/>
            <a:r>
              <a:rPr lang="en-GB" sz="2000" dirty="0" smtClean="0"/>
              <a:t>Tessella </a:t>
            </a:r>
          </a:p>
          <a:p>
            <a:pPr eaLnBrk="1" hangingPunct="1"/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2400" dirty="0" smtClean="0"/>
              <a:t> Dynamics in Soft, Biological and Disordered Systems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GPL v3</a:t>
            </a:r>
          </a:p>
          <a:p>
            <a:pPr lvl="1"/>
            <a:r>
              <a:rPr lang="en-GB" smtClean="0"/>
              <a:t>Free to use</a:t>
            </a:r>
          </a:p>
          <a:p>
            <a:pPr lvl="1"/>
            <a:r>
              <a:rPr lang="en-GB" smtClean="0"/>
              <a:t>Source code openly available</a:t>
            </a:r>
          </a:p>
          <a:p>
            <a:pPr lvl="1"/>
            <a:r>
              <a:rPr lang="en-GB" smtClean="0"/>
              <a:t>Results cannot be sold</a:t>
            </a:r>
          </a:p>
          <a:p>
            <a:pPr lvl="2"/>
            <a:r>
              <a:rPr lang="en-GB" smtClean="0"/>
              <a:t>Unless you own the copyright</a:t>
            </a:r>
          </a:p>
          <a:p>
            <a:endParaRPr lang="en-GB" smtClean="0"/>
          </a:p>
          <a:p>
            <a:r>
              <a:rPr lang="en-GB" smtClean="0"/>
              <a:t>Good basis for collaboration</a:t>
            </a:r>
          </a:p>
          <a:p>
            <a:r>
              <a:rPr lang="en-GB" smtClean="0"/>
              <a:t>Sharing benefits to wider community</a:t>
            </a:r>
          </a:p>
          <a:p>
            <a:endParaRPr lang="en-GB" smtClean="0"/>
          </a:p>
          <a:p>
            <a:r>
              <a:rPr lang="en-GB" smtClean="0"/>
              <a:t>Why not LGPL, BSD etc?</a:t>
            </a:r>
          </a:p>
          <a:p>
            <a:endParaRPr lang="en-GB" smtClean="0"/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Communication with us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Email</a:t>
            </a:r>
          </a:p>
          <a:p>
            <a:pPr lvl="1"/>
            <a:r>
              <a:rPr lang="en-GB" dirty="0" smtClean="0">
                <a:hlinkClick r:id="rId3"/>
              </a:rPr>
              <a:t>mantid-help@mantidproject.org</a:t>
            </a:r>
            <a:endParaRPr lang="en-GB" dirty="0" smtClean="0"/>
          </a:p>
          <a:p>
            <a:r>
              <a:rPr lang="en-GB" dirty="0" smtClean="0"/>
              <a:t>Instrument scientists</a:t>
            </a:r>
          </a:p>
          <a:p>
            <a:r>
              <a:rPr lang="en-GB" dirty="0" smtClean="0"/>
              <a:t>Scientific steering committee</a:t>
            </a:r>
          </a:p>
          <a:p>
            <a:pPr lvl="1"/>
            <a:r>
              <a:rPr lang="en-GB" dirty="0" smtClean="0"/>
              <a:t>Jon Taylor</a:t>
            </a:r>
          </a:p>
          <a:p>
            <a:pPr lvl="1"/>
            <a:r>
              <a:rPr lang="en-GB" dirty="0" smtClean="0"/>
              <a:t>Toby Perring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Project Website and documentation</a:t>
            </a:r>
          </a:p>
          <a:p>
            <a:pPr lvl="1"/>
            <a:r>
              <a:rPr lang="en-GB" dirty="0" smtClean="0">
                <a:hlinkClick r:id="rId4"/>
              </a:rPr>
              <a:t>www.mantidproject.org</a:t>
            </a:r>
            <a:r>
              <a:rPr lang="en-GB" dirty="0" smtClean="0"/>
              <a:t> </a:t>
            </a:r>
          </a:p>
          <a:p>
            <a:pPr lvl="2">
              <a:buNone/>
            </a:pPr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chemeClr val="accent3">
                    <a:lumMod val="75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415</a:t>
            </a:r>
            <a:endParaRPr lang="en-US" sz="9600" b="1" cap="none" spc="150" dirty="0">
              <a:ln w="11430"/>
              <a:solidFill>
                <a:schemeClr val="accent3">
                  <a:lumMod val="75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Ways of working with Mantid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239839"/>
          <a:ext cx="8229600" cy="15410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44008" y="2564904"/>
            <a:ext cx="1640468" cy="1152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4008" y="3933056"/>
            <a:ext cx="1656184" cy="836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516216" y="2564904"/>
            <a:ext cx="2016224" cy="14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 cstate="print"/>
          <a:srcRect l="5565" t="16963" r="33520" b="30051"/>
          <a:stretch>
            <a:fillRect/>
          </a:stretch>
        </p:blipFill>
        <p:spPr bwMode="auto">
          <a:xfrm>
            <a:off x="251520" y="2564904"/>
            <a:ext cx="2044171" cy="1207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12" cstate="print"/>
          <a:srcRect l="4702" t="24968" r="58456" b="18300"/>
          <a:stretch>
            <a:fillRect/>
          </a:stretch>
        </p:blipFill>
        <p:spPr bwMode="auto">
          <a:xfrm>
            <a:off x="2483768" y="2564904"/>
            <a:ext cx="1859404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Analysing direct inelastic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042792" cy="4997474"/>
          </a:xfrm>
        </p:spPr>
        <p:txBody>
          <a:bodyPr/>
          <a:lstStyle/>
          <a:p>
            <a:r>
              <a:rPr lang="en-GB" dirty="0" smtClean="0"/>
              <a:t>Convert To Energy Transfer</a:t>
            </a:r>
          </a:p>
          <a:p>
            <a:pPr lvl="1"/>
            <a:r>
              <a:rPr lang="en-GB" dirty="0" smtClean="0"/>
              <a:t>Easy to use first tab</a:t>
            </a:r>
          </a:p>
          <a:p>
            <a:pPr lvl="1"/>
            <a:r>
              <a:rPr lang="en-GB" dirty="0" smtClean="0"/>
              <a:t>Further detail out of the way</a:t>
            </a:r>
          </a:p>
          <a:p>
            <a:pPr lvl="2"/>
            <a:r>
              <a:rPr lang="en-GB" dirty="0" smtClean="0"/>
              <a:t>Detector Diagnosis</a:t>
            </a:r>
          </a:p>
          <a:p>
            <a:pPr lvl="2"/>
            <a:r>
              <a:rPr lang="en-GB" dirty="0" smtClean="0"/>
              <a:t>Absolute Units</a:t>
            </a:r>
            <a:endParaRPr lang="en-GB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4008" y="1268759"/>
            <a:ext cx="3968833" cy="4964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Overview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Mantid Introduction</a:t>
            </a:r>
          </a:p>
          <a:p>
            <a:r>
              <a:rPr lang="en-GB" dirty="0" smtClean="0"/>
              <a:t>Current development</a:t>
            </a:r>
          </a:p>
          <a:p>
            <a:r>
              <a:rPr lang="en-GB" dirty="0" smtClean="0"/>
              <a:t>Working with Mantid</a:t>
            </a:r>
          </a:p>
          <a:p>
            <a:r>
              <a:rPr lang="en-GB" dirty="0" smtClean="0"/>
              <a:t>Future directions</a:t>
            </a:r>
          </a:p>
          <a:p>
            <a:endParaRPr lang="en-GB" dirty="0" smtClean="0"/>
          </a:p>
        </p:txBody>
      </p:sp>
      <p:pic>
        <p:nvPicPr>
          <p:cNvPr id="16391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64088" y="1268760"/>
            <a:ext cx="3601413" cy="321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Analysing direct inelastic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178696" cy="4997474"/>
          </a:xfrm>
        </p:spPr>
        <p:txBody>
          <a:bodyPr/>
          <a:lstStyle/>
          <a:p>
            <a:r>
              <a:rPr lang="en-GB" dirty="0" smtClean="0"/>
              <a:t>Scripting</a:t>
            </a:r>
          </a:p>
          <a:p>
            <a:pPr lvl="1"/>
            <a:r>
              <a:rPr lang="en-GB" dirty="0" smtClean="0"/>
              <a:t>Full access to all capabilities</a:t>
            </a:r>
          </a:p>
          <a:p>
            <a:pPr lvl="1"/>
            <a:r>
              <a:rPr lang="en-GB" dirty="0" smtClean="0"/>
              <a:t>More flexible</a:t>
            </a:r>
          </a:p>
          <a:p>
            <a:pPr lvl="1"/>
            <a:r>
              <a:rPr lang="en-GB" dirty="0" smtClean="0"/>
              <a:t>Faster for lists of runs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5225" y="1124744"/>
            <a:ext cx="5438775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Line Callout 2 6"/>
          <p:cNvSpPr/>
          <p:nvPr/>
        </p:nvSpPr>
        <p:spPr bwMode="auto">
          <a:xfrm>
            <a:off x="7740352" y="3933056"/>
            <a:ext cx="360040" cy="3600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58557"/>
              <a:gd name="adj6" fmla="val -1941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2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Ei</a:t>
            </a:r>
            <a:endParaRPr kumimoji="0" lang="en-GB" sz="12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Freeform 10"/>
          <p:cNvSpPr/>
          <p:nvPr/>
        </p:nvSpPr>
        <p:spPr bwMode="auto">
          <a:xfrm>
            <a:off x="5314950" y="2190750"/>
            <a:ext cx="2105025" cy="2686050"/>
          </a:xfrm>
          <a:custGeom>
            <a:avLst/>
            <a:gdLst>
              <a:gd name="connsiteX0" fmla="*/ 0 w 2105025"/>
              <a:gd name="connsiteY0" fmla="*/ 0 h 2686050"/>
              <a:gd name="connsiteX1" fmla="*/ 1724025 w 2105025"/>
              <a:gd name="connsiteY1" fmla="*/ 666750 h 2686050"/>
              <a:gd name="connsiteX2" fmla="*/ 2105025 w 2105025"/>
              <a:gd name="connsiteY2" fmla="*/ 2686050 h 268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5025" h="2686050">
                <a:moveTo>
                  <a:pt x="0" y="0"/>
                </a:moveTo>
                <a:cubicBezTo>
                  <a:pt x="686594" y="109537"/>
                  <a:pt x="1373188" y="219075"/>
                  <a:pt x="1724025" y="666750"/>
                </a:cubicBezTo>
                <a:cubicBezTo>
                  <a:pt x="2074862" y="1114425"/>
                  <a:pt x="2089943" y="1900237"/>
                  <a:pt x="2105025" y="2686050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Freeform 11"/>
          <p:cNvSpPr/>
          <p:nvPr/>
        </p:nvSpPr>
        <p:spPr bwMode="auto">
          <a:xfrm>
            <a:off x="4972050" y="2222500"/>
            <a:ext cx="3251200" cy="2625725"/>
          </a:xfrm>
          <a:custGeom>
            <a:avLst/>
            <a:gdLst>
              <a:gd name="connsiteX0" fmla="*/ 0 w 3251200"/>
              <a:gd name="connsiteY0" fmla="*/ 130175 h 2625725"/>
              <a:gd name="connsiteX1" fmla="*/ 2724150 w 3251200"/>
              <a:gd name="connsiteY1" fmla="*/ 415925 h 2625725"/>
              <a:gd name="connsiteX2" fmla="*/ 3162300 w 3251200"/>
              <a:gd name="connsiteY2" fmla="*/ 2625725 h 2625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51200" h="2625725">
                <a:moveTo>
                  <a:pt x="0" y="130175"/>
                </a:moveTo>
                <a:cubicBezTo>
                  <a:pt x="1098550" y="65087"/>
                  <a:pt x="2197100" y="0"/>
                  <a:pt x="2724150" y="415925"/>
                </a:cubicBezTo>
                <a:cubicBezTo>
                  <a:pt x="3251200" y="831850"/>
                  <a:pt x="3119438" y="2270125"/>
                  <a:pt x="3162300" y="2625725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3" name="Freeform 12"/>
          <p:cNvSpPr/>
          <p:nvPr/>
        </p:nvSpPr>
        <p:spPr bwMode="auto">
          <a:xfrm>
            <a:off x="5124450" y="2251075"/>
            <a:ext cx="3505200" cy="2568575"/>
          </a:xfrm>
          <a:custGeom>
            <a:avLst/>
            <a:gdLst>
              <a:gd name="connsiteX0" fmla="*/ 0 w 3505200"/>
              <a:gd name="connsiteY0" fmla="*/ 301625 h 2568575"/>
              <a:gd name="connsiteX1" fmla="*/ 2809875 w 3505200"/>
              <a:gd name="connsiteY1" fmla="*/ 377825 h 2568575"/>
              <a:gd name="connsiteX2" fmla="*/ 3505200 w 3505200"/>
              <a:gd name="connsiteY2" fmla="*/ 2568575 h 2568575"/>
              <a:gd name="connsiteX3" fmla="*/ 3505200 w 3505200"/>
              <a:gd name="connsiteY3" fmla="*/ 2568575 h 256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0" h="2568575">
                <a:moveTo>
                  <a:pt x="0" y="301625"/>
                </a:moveTo>
                <a:cubicBezTo>
                  <a:pt x="1112837" y="150812"/>
                  <a:pt x="2225675" y="0"/>
                  <a:pt x="2809875" y="377825"/>
                </a:cubicBezTo>
                <a:cubicBezTo>
                  <a:pt x="3394075" y="755650"/>
                  <a:pt x="3505200" y="2568575"/>
                  <a:pt x="3505200" y="2568575"/>
                </a:cubicBezTo>
                <a:lnTo>
                  <a:pt x="3505200" y="2568575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Beyond basic reduction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3419872" y="1340768"/>
            <a:ext cx="1800200" cy="93610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Convert</a:t>
            </a:r>
            <a:r>
              <a:rPr lang="en-GB" dirty="0" smtClean="0"/>
              <a:t> to</a:t>
            </a:r>
            <a:br>
              <a:rPr lang="en-GB" dirty="0" smtClean="0"/>
            </a:br>
            <a:r>
              <a:rPr lang="en-GB" dirty="0" smtClean="0"/>
              <a:t>Energy</a:t>
            </a:r>
            <a:br>
              <a:rPr lang="en-GB" dirty="0" smtClean="0"/>
            </a:br>
            <a:r>
              <a:rPr lang="en-GB" dirty="0" smtClean="0"/>
              <a:t>Transfer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Arrow Connector 9"/>
          <p:cNvCxnSpPr>
            <a:endCxn id="4" idx="0"/>
          </p:cNvCxnSpPr>
          <p:nvPr/>
        </p:nvCxnSpPr>
        <p:spPr bwMode="auto">
          <a:xfrm flipH="1">
            <a:off x="4319972" y="1000125"/>
            <a:ext cx="4378" cy="340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3" name="Rounded Rectangle 12"/>
          <p:cNvSpPr/>
          <p:nvPr/>
        </p:nvSpPr>
        <p:spPr bwMode="auto">
          <a:xfrm>
            <a:off x="1691680" y="2924944"/>
            <a:ext cx="1800200" cy="576064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SofQW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5508104" y="2924944"/>
            <a:ext cx="1872208" cy="504056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sz="18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rPr>
              <a:t>Convert</a:t>
            </a:r>
            <a:r>
              <a:rPr lang="en-GB" dirty="0" err="1" smtClean="0"/>
              <a:t>ToMD</a:t>
            </a: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6" name="Straight Arrow Connector 15"/>
          <p:cNvCxnSpPr>
            <a:stCxn id="4" idx="2"/>
            <a:endCxn id="13" idx="0"/>
          </p:cNvCxnSpPr>
          <p:nvPr/>
        </p:nvCxnSpPr>
        <p:spPr bwMode="auto">
          <a:xfrm flipH="1">
            <a:off x="2591780" y="2276872"/>
            <a:ext cx="1728192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>
            <a:stCxn id="4" idx="2"/>
            <a:endCxn id="14" idx="0"/>
          </p:cNvCxnSpPr>
          <p:nvPr/>
        </p:nvCxnSpPr>
        <p:spPr bwMode="auto">
          <a:xfrm>
            <a:off x="4319972" y="2276872"/>
            <a:ext cx="2124236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0326" t="10201" r="19448" b="29281"/>
          <a:stretch>
            <a:fillRect/>
          </a:stretch>
        </p:blipFill>
        <p:spPr bwMode="auto">
          <a:xfrm>
            <a:off x="395536" y="3933056"/>
            <a:ext cx="2816312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652120" y="3933056"/>
            <a:ext cx="3275856" cy="2124627"/>
          </a:xfrm>
          <a:prstGeom prst="rect">
            <a:avLst/>
          </a:prstGeom>
          <a:noFill/>
        </p:spPr>
      </p:pic>
      <p:cxnSp>
        <p:nvCxnSpPr>
          <p:cNvPr id="25" name="Straight Arrow Connector 24"/>
          <p:cNvCxnSpPr>
            <a:stCxn id="13" idx="2"/>
            <a:endCxn id="4098" idx="0"/>
          </p:cNvCxnSpPr>
          <p:nvPr/>
        </p:nvCxnSpPr>
        <p:spPr bwMode="auto">
          <a:xfrm flipH="1">
            <a:off x="1803692" y="3501008"/>
            <a:ext cx="788088" cy="4320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>
            <a:stCxn id="14" idx="2"/>
            <a:endCxn id="23" idx="0"/>
          </p:cNvCxnSpPr>
          <p:nvPr/>
        </p:nvCxnSpPr>
        <p:spPr bwMode="auto">
          <a:xfrm>
            <a:off x="6444208" y="3429000"/>
            <a:ext cx="84584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Under development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Live event data reduction and analysis</a:t>
            </a:r>
          </a:p>
          <a:p>
            <a:pPr lvl="1"/>
            <a:r>
              <a:rPr lang="en-GB" dirty="0" smtClean="0"/>
              <a:t>Video </a:t>
            </a:r>
            <a:r>
              <a:rPr lang="en-GB" dirty="0" smtClean="0">
                <a:hlinkClick r:id="rId3" action="ppaction://hlinkfile"/>
              </a:rPr>
              <a:t>1080p</a:t>
            </a:r>
            <a:r>
              <a:rPr lang="en-GB" dirty="0" smtClean="0"/>
              <a:t>   </a:t>
            </a:r>
            <a:r>
              <a:rPr lang="en-GB" dirty="0" smtClean="0">
                <a:hlinkClick r:id="rId4" action="ppaction://hlinkfile"/>
              </a:rPr>
              <a:t>720p</a:t>
            </a:r>
            <a:r>
              <a:rPr lang="en-GB" dirty="0" smtClean="0"/>
              <a:t>   </a:t>
            </a:r>
            <a:r>
              <a:rPr lang="en-GB" dirty="0" smtClean="0">
                <a:hlinkClick r:id="rId5" action="ppaction://hlinkfile"/>
              </a:rPr>
              <a:t>LowRes</a:t>
            </a:r>
            <a:endParaRPr lang="en-GB" dirty="0" smtClean="0"/>
          </a:p>
          <a:p>
            <a:r>
              <a:rPr lang="en-GB" dirty="0" smtClean="0"/>
              <a:t>Integration of data analysis with instrument control</a:t>
            </a:r>
          </a:p>
          <a:p>
            <a:r>
              <a:rPr lang="en-GB" dirty="0" smtClean="0"/>
              <a:t>PSD tube calibration within the Mantid framework</a:t>
            </a:r>
          </a:p>
          <a:p>
            <a:r>
              <a:rPr lang="en-GB" dirty="0" smtClean="0"/>
              <a:t>Multidimensional modelling, simulation and optimisation</a:t>
            </a:r>
          </a:p>
          <a:p>
            <a:pPr lvl="1"/>
            <a:r>
              <a:rPr lang="en-GB" dirty="0" smtClean="0"/>
              <a:t>Starting with </a:t>
            </a:r>
            <a:r>
              <a:rPr lang="en-GB" dirty="0" err="1" smtClean="0"/>
              <a:t>Tobyfit</a:t>
            </a:r>
            <a:r>
              <a:rPr lang="en-GB" dirty="0" smtClean="0"/>
              <a:t> functionality, but with more flexibility</a:t>
            </a:r>
          </a:p>
          <a:p>
            <a:pPr lvl="1"/>
            <a:r>
              <a:rPr lang="en-GB" dirty="0" smtClean="0"/>
              <a:t>Integration with </a:t>
            </a:r>
            <a:r>
              <a:rPr lang="en-GB" dirty="0" err="1" smtClean="0"/>
              <a:t>ab</a:t>
            </a:r>
            <a:r>
              <a:rPr lang="en-GB" dirty="0" smtClean="0"/>
              <a:t>-initio codes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464397"/>
          </a:xfrm>
        </p:spPr>
        <p:txBody>
          <a:bodyPr/>
          <a:lstStyle/>
          <a:p>
            <a:r>
              <a:rPr lang="en-GB" dirty="0" smtClean="0"/>
              <a:t>Reduction - validated and robust</a:t>
            </a:r>
          </a:p>
          <a:p>
            <a:r>
              <a:rPr lang="en-GB" dirty="0" smtClean="0"/>
              <a:t>Advanced graphing and visualisation</a:t>
            </a:r>
          </a:p>
          <a:p>
            <a:r>
              <a:rPr lang="en-GB" dirty="0" smtClean="0"/>
              <a:t>Script or GUI, your choice</a:t>
            </a:r>
          </a:p>
          <a:p>
            <a:r>
              <a:rPr lang="en-GB" dirty="0" smtClean="0"/>
              <a:t>Please feedback your experiences, both bad and good</a:t>
            </a:r>
          </a:p>
          <a:p>
            <a:r>
              <a:rPr lang="en-GB" dirty="0" smtClean="0"/>
              <a:t>Active development and support is in place for the long term</a:t>
            </a:r>
          </a:p>
          <a:p>
            <a:endParaRPr lang="en-GB" dirty="0" smtClean="0"/>
          </a:p>
          <a:p>
            <a:endParaRPr lang="en-GB" dirty="0" smtClean="0"/>
          </a:p>
          <a:p>
            <a:pPr algn="ctr">
              <a:buNone/>
            </a:pPr>
            <a:r>
              <a:rPr lang="en-GB" dirty="0" smtClean="0">
                <a:hlinkClick r:id="rId3"/>
              </a:rPr>
              <a:t>mantid-help@mantidproject.org</a:t>
            </a:r>
            <a:r>
              <a:rPr lang="en-GB" dirty="0" smtClean="0"/>
              <a:t> </a:t>
            </a:r>
          </a:p>
          <a:p>
            <a:pPr algn="ctr">
              <a:buNone/>
            </a:pPr>
            <a:r>
              <a:rPr lang="en-GB" dirty="0" smtClean="0">
                <a:hlinkClick r:id="rId4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  <p:sp>
        <p:nvSpPr>
          <p:cNvPr id="10" name="Trapezoid 9"/>
          <p:cNvSpPr/>
          <p:nvPr/>
        </p:nvSpPr>
        <p:spPr bwMode="auto">
          <a:xfrm rot="10800000">
            <a:off x="2915816" y="5661248"/>
            <a:ext cx="3312368" cy="576064"/>
          </a:xfrm>
          <a:prstGeom prst="trapezoid">
            <a:avLst>
              <a:gd name="adj" fmla="val 480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3983" y="5661248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dirty="0" smtClean="0"/>
              <a:t>Project Management</a:t>
            </a:r>
            <a:br>
              <a:rPr lang="en-GB" b="0" dirty="0" smtClean="0"/>
            </a:br>
            <a:r>
              <a:rPr lang="en-GB" b="0" dirty="0" smtClean="0"/>
              <a:t>Board</a:t>
            </a:r>
            <a:endParaRPr lang="en-GB" b="0" dirty="0"/>
          </a:p>
        </p:txBody>
      </p:sp>
      <p:pic>
        <p:nvPicPr>
          <p:cNvPr id="12" name="Picture 4" descr="ISIS site aerial view.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107504" y="116632"/>
            <a:ext cx="1872208" cy="1248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7095178" y="69007"/>
            <a:ext cx="194131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5536" y="908720"/>
          <a:ext cx="8496944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Plaster vector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8224" y="1484784"/>
            <a:ext cx="477559" cy="5031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scripts / Algorithms</a:t>
            </a:r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19019</TotalTime>
  <Words>563</Words>
  <Application>Microsoft Office PowerPoint</Application>
  <PresentationFormat>On-screen Show (4:3)</PresentationFormat>
  <Paragraphs>225</Paragraphs>
  <Slides>23</Slides>
  <Notes>23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5" baseType="lpstr">
      <vt:lpstr>ISIS Small Bottom Banner</vt:lpstr>
      <vt:lpstr>1_ISIS Small Bottom Banner</vt:lpstr>
      <vt:lpstr> Dynamics in Soft, Biological and Disordered Systems</vt:lpstr>
      <vt:lpstr>Overview</vt:lpstr>
      <vt:lpstr>Slide 3</vt:lpstr>
      <vt:lpstr>Slide 4</vt:lpstr>
      <vt:lpstr>Project Organisation</vt:lpstr>
      <vt:lpstr>Slide 6</vt:lpstr>
      <vt:lpstr>Releases</vt:lpstr>
      <vt:lpstr>Architectural Design - Overview</vt:lpstr>
      <vt:lpstr>Framework flexibilty</vt:lpstr>
      <vt:lpstr>Plug in extensions</vt:lpstr>
      <vt:lpstr>Open Source</vt:lpstr>
      <vt:lpstr>Communication with us</vt:lpstr>
      <vt:lpstr>What we can do - Algorithms</vt:lpstr>
      <vt:lpstr>What can we do - Visualization</vt:lpstr>
      <vt:lpstr>What we can do - Tools</vt:lpstr>
      <vt:lpstr>What can we do - Visualization</vt:lpstr>
      <vt:lpstr>What we can do - Scripting</vt:lpstr>
      <vt:lpstr>Ways of working with Mantid</vt:lpstr>
      <vt:lpstr>Analysing direct inelastic data</vt:lpstr>
      <vt:lpstr>Analysing direct inelastic data</vt:lpstr>
      <vt:lpstr>Beyond basic reduction</vt:lpstr>
      <vt:lpstr>Under development</vt:lpstr>
      <vt:lpstr>Conclusion</vt:lpstr>
    </vt:vector>
  </TitlesOfParts>
  <Company>CCLRC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Nicholas Draper</cp:lastModifiedBy>
  <cp:revision>478</cp:revision>
  <dcterms:created xsi:type="dcterms:W3CDTF">2007-04-16T13:36:05Z</dcterms:created>
  <dcterms:modified xsi:type="dcterms:W3CDTF">2012-09-10T14:33:01Z</dcterms:modified>
</cp:coreProperties>
</file>